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8" r:id="rId2"/>
    <p:sldId id="344" r:id="rId3"/>
    <p:sldId id="342" r:id="rId4"/>
    <p:sldId id="345" r:id="rId5"/>
    <p:sldId id="264" r:id="rId6"/>
  </p:sldIdLst>
  <p:sldSz cx="12192000" cy="6858000"/>
  <p:notesSz cx="6858000" cy="9144000"/>
  <p:defaultTextStyle>
    <a:defPPr>
      <a:defRPr lang="en-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8" userDrawn="1">
          <p15:clr>
            <a:srgbClr val="A4A3A4"/>
          </p15:clr>
        </p15:guide>
        <p15:guide id="2" pos="76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841F"/>
    <a:srgbClr val="225C98"/>
    <a:srgbClr val="FFBC49"/>
    <a:srgbClr val="CCD3D8"/>
    <a:srgbClr val="E7EB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3"/>
    <p:restoredTop sz="96197"/>
  </p:normalViewPr>
  <p:slideViewPr>
    <p:cSldViewPr snapToGrid="0">
      <p:cViewPr varScale="1">
        <p:scale>
          <a:sx n="119" d="100"/>
          <a:sy n="119" d="100"/>
        </p:scale>
        <p:origin x="464" y="192"/>
      </p:cViewPr>
      <p:guideLst>
        <p:guide orient="horz" pos="4088"/>
        <p:guide pos="76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219F4A-73BC-FC4F-8055-C948ED843468}" type="datetimeFigureOut">
              <a:rPr lang="pt-PT" smtClean="0"/>
              <a:t>14/11/24</a:t>
            </a:fld>
            <a:endParaRPr lang="pt-P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2657CF-3C1E-174C-A335-7F37A0994669}" type="slidenum">
              <a:rPr lang="pt-PT" smtClean="0"/>
              <a:t>‹#›</a:t>
            </a:fld>
            <a:endParaRPr lang="pt-PT"/>
          </a:p>
        </p:txBody>
      </p:sp>
    </p:spTree>
    <p:extLst>
      <p:ext uri="{BB962C8B-B14F-4D97-AF65-F5344CB8AC3E}">
        <p14:creationId xmlns:p14="http://schemas.microsoft.com/office/powerpoint/2010/main" val="3157367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 name="Google Shape;2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 name="Google Shape;8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681F7-C172-487A-0224-E431999148C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pt-PT"/>
          </a:p>
        </p:txBody>
      </p:sp>
      <p:sp>
        <p:nvSpPr>
          <p:cNvPr id="3" name="Subtitle 2">
            <a:extLst>
              <a:ext uri="{FF2B5EF4-FFF2-40B4-BE49-F238E27FC236}">
                <a16:creationId xmlns:a16="http://schemas.microsoft.com/office/drawing/2014/main" id="{8D33FD53-E071-36C9-20BD-4599B24873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pt-PT"/>
          </a:p>
        </p:txBody>
      </p:sp>
      <p:sp>
        <p:nvSpPr>
          <p:cNvPr id="4" name="Date Placeholder 3">
            <a:extLst>
              <a:ext uri="{FF2B5EF4-FFF2-40B4-BE49-F238E27FC236}">
                <a16:creationId xmlns:a16="http://schemas.microsoft.com/office/drawing/2014/main" id="{FA3728A7-27E1-4B4F-BC98-BBCFDAC1D6FE}"/>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5" name="Footer Placeholder 4">
            <a:extLst>
              <a:ext uri="{FF2B5EF4-FFF2-40B4-BE49-F238E27FC236}">
                <a16:creationId xmlns:a16="http://schemas.microsoft.com/office/drawing/2014/main" id="{1DEDBDF9-A8BE-CB32-6C29-FAF09943CC1A}"/>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7DA213C3-C865-834A-C29C-0CD7EB57DA73}"/>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201089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2BDDC-CAC9-5E03-6477-73397B6BF449}"/>
              </a:ext>
            </a:extLst>
          </p:cNvPr>
          <p:cNvSpPr>
            <a:spLocks noGrp="1"/>
          </p:cNvSpPr>
          <p:nvPr>
            <p:ph type="title"/>
          </p:nvPr>
        </p:nvSpPr>
        <p:spPr/>
        <p:txBody>
          <a:bodyPr/>
          <a:lstStyle/>
          <a:p>
            <a:r>
              <a:rPr lang="en-GB"/>
              <a:t>Click to edit Master title style</a:t>
            </a:r>
            <a:endParaRPr lang="pt-PT"/>
          </a:p>
        </p:txBody>
      </p:sp>
      <p:sp>
        <p:nvSpPr>
          <p:cNvPr id="3" name="Vertical Text Placeholder 2">
            <a:extLst>
              <a:ext uri="{FF2B5EF4-FFF2-40B4-BE49-F238E27FC236}">
                <a16:creationId xmlns:a16="http://schemas.microsoft.com/office/drawing/2014/main" id="{FCB9453D-F116-9A36-E4C6-BFFA9C8D03C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4" name="Date Placeholder 3">
            <a:extLst>
              <a:ext uri="{FF2B5EF4-FFF2-40B4-BE49-F238E27FC236}">
                <a16:creationId xmlns:a16="http://schemas.microsoft.com/office/drawing/2014/main" id="{6A4F7B45-1717-1EB1-FFE5-3830EAC267D5}"/>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5" name="Footer Placeholder 4">
            <a:extLst>
              <a:ext uri="{FF2B5EF4-FFF2-40B4-BE49-F238E27FC236}">
                <a16:creationId xmlns:a16="http://schemas.microsoft.com/office/drawing/2014/main" id="{359A9B3B-0B25-C4D3-F095-EBE2546EF216}"/>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B932682A-4DFF-1A19-48D5-AC32C56C5532}"/>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291717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A04B41-D170-7F93-0450-D96E28DA903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pt-PT"/>
          </a:p>
        </p:txBody>
      </p:sp>
      <p:sp>
        <p:nvSpPr>
          <p:cNvPr id="3" name="Vertical Text Placeholder 2">
            <a:extLst>
              <a:ext uri="{FF2B5EF4-FFF2-40B4-BE49-F238E27FC236}">
                <a16:creationId xmlns:a16="http://schemas.microsoft.com/office/drawing/2014/main" id="{F96B8322-376B-070E-F8AC-9202377DE5B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4" name="Date Placeholder 3">
            <a:extLst>
              <a:ext uri="{FF2B5EF4-FFF2-40B4-BE49-F238E27FC236}">
                <a16:creationId xmlns:a16="http://schemas.microsoft.com/office/drawing/2014/main" id="{28C52C10-A4E4-97DD-60A2-86CE23590A51}"/>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5" name="Footer Placeholder 4">
            <a:extLst>
              <a:ext uri="{FF2B5EF4-FFF2-40B4-BE49-F238E27FC236}">
                <a16:creationId xmlns:a16="http://schemas.microsoft.com/office/drawing/2014/main" id="{50B681A7-04BD-0F4F-EB65-2A829F5E1909}"/>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EF45B966-4EF0-B9F4-CFC6-D850896EED09}"/>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3999326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0"/>
        <p:cNvGrpSpPr/>
        <p:nvPr/>
      </p:nvGrpSpPr>
      <p:grpSpPr>
        <a:xfrm>
          <a:off x="0" y="0"/>
          <a:ext cx="0" cy="0"/>
          <a:chOff x="0" y="0"/>
          <a:chExt cx="0" cy="0"/>
        </a:xfrm>
      </p:grpSpPr>
      <p:pic>
        <p:nvPicPr>
          <p:cNvPr id="11" name="Google Shape;11;p11" descr="A close up of an animal &#10; &#10;Description automatically generated"/>
          <p:cNvPicPr preferRelativeResize="0"/>
          <p:nvPr/>
        </p:nvPicPr>
        <p:blipFill rotWithShape="1">
          <a:blip r:embed="rId2">
            <a:alphaModFix/>
          </a:blip>
          <a:srcRect t="4367" b="4366"/>
          <a:stretch/>
        </p:blipFill>
        <p:spPr>
          <a:xfrm>
            <a:off x="0" y="0"/>
            <a:ext cx="12192000" cy="6858000"/>
          </a:xfrm>
          <a:prstGeom prst="rect">
            <a:avLst/>
          </a:prstGeom>
          <a:noFill/>
          <a:ln>
            <a:noFill/>
          </a:ln>
        </p:spPr>
      </p:pic>
      <p:pic>
        <p:nvPicPr>
          <p:cNvPr id="12" name="Google Shape;12;p11"/>
          <p:cNvPicPr preferRelativeResize="0"/>
          <p:nvPr/>
        </p:nvPicPr>
        <p:blipFill rotWithShape="1">
          <a:blip r:embed="rId3">
            <a:alphaModFix/>
          </a:blip>
          <a:srcRect/>
          <a:stretch/>
        </p:blipFill>
        <p:spPr>
          <a:xfrm>
            <a:off x="2895600" y="1807410"/>
            <a:ext cx="6400800" cy="2184400"/>
          </a:xfrm>
          <a:prstGeom prst="rect">
            <a:avLst/>
          </a:prstGeom>
          <a:noFill/>
          <a:ln>
            <a:noFill/>
          </a:ln>
        </p:spPr>
      </p:pic>
    </p:spTree>
    <p:extLst>
      <p:ext uri="{BB962C8B-B14F-4D97-AF65-F5344CB8AC3E}">
        <p14:creationId xmlns:p14="http://schemas.microsoft.com/office/powerpoint/2010/main" val="185138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p:cSld name="1_Title Slide">
    <p:spTree>
      <p:nvGrpSpPr>
        <p:cNvPr id="1" name="Shape 18"/>
        <p:cNvGrpSpPr/>
        <p:nvPr/>
      </p:nvGrpSpPr>
      <p:grpSpPr>
        <a:xfrm>
          <a:off x="0" y="0"/>
          <a:ext cx="0" cy="0"/>
          <a:chOff x="0" y="0"/>
          <a:chExt cx="0" cy="0"/>
        </a:xfrm>
      </p:grpSpPr>
      <p:pic>
        <p:nvPicPr>
          <p:cNvPr id="19" name="Google Shape;19;p14"/>
          <p:cNvPicPr preferRelativeResize="0"/>
          <p:nvPr/>
        </p:nvPicPr>
        <p:blipFill rotWithShape="1">
          <a:blip r:embed="rId2">
            <a:alphaModFix amt="26000"/>
          </a:blip>
          <a:srcRect/>
          <a:stretch/>
        </p:blipFill>
        <p:spPr>
          <a:xfrm>
            <a:off x="9829800" y="0"/>
            <a:ext cx="2362200" cy="3429000"/>
          </a:xfrm>
          <a:prstGeom prst="rect">
            <a:avLst/>
          </a:prstGeom>
          <a:noFill/>
          <a:ln>
            <a:noFill/>
          </a:ln>
        </p:spPr>
      </p:pic>
    </p:spTree>
    <p:extLst>
      <p:ext uri="{BB962C8B-B14F-4D97-AF65-F5344CB8AC3E}">
        <p14:creationId xmlns:p14="http://schemas.microsoft.com/office/powerpoint/2010/main" val="786458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2492-9746-DE98-2911-06A7ABB89094}"/>
              </a:ext>
            </a:extLst>
          </p:cNvPr>
          <p:cNvSpPr>
            <a:spLocks noGrp="1"/>
          </p:cNvSpPr>
          <p:nvPr>
            <p:ph type="title"/>
          </p:nvPr>
        </p:nvSpPr>
        <p:spPr/>
        <p:txBody>
          <a:bodyPr/>
          <a:lstStyle/>
          <a:p>
            <a:r>
              <a:rPr lang="en-GB"/>
              <a:t>Click to edit Master title style</a:t>
            </a:r>
            <a:endParaRPr lang="pt-PT"/>
          </a:p>
        </p:txBody>
      </p:sp>
      <p:sp>
        <p:nvSpPr>
          <p:cNvPr id="3" name="Content Placeholder 2">
            <a:extLst>
              <a:ext uri="{FF2B5EF4-FFF2-40B4-BE49-F238E27FC236}">
                <a16:creationId xmlns:a16="http://schemas.microsoft.com/office/drawing/2014/main" id="{07253FD7-7489-486A-073F-41200C15938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4" name="Date Placeholder 3">
            <a:extLst>
              <a:ext uri="{FF2B5EF4-FFF2-40B4-BE49-F238E27FC236}">
                <a16:creationId xmlns:a16="http://schemas.microsoft.com/office/drawing/2014/main" id="{9B1FFEF1-E34B-7911-CA0D-AD170E6E50B2}"/>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5" name="Footer Placeholder 4">
            <a:extLst>
              <a:ext uri="{FF2B5EF4-FFF2-40B4-BE49-F238E27FC236}">
                <a16:creationId xmlns:a16="http://schemas.microsoft.com/office/drawing/2014/main" id="{B781E0D0-D35C-B43E-0993-0257E116B0E2}"/>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E328D353-05A3-0280-DAF6-2F292A91DB01}"/>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4164334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074E9-7C3E-3559-4DBB-499981A14DD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pt-PT"/>
          </a:p>
        </p:txBody>
      </p:sp>
      <p:sp>
        <p:nvSpPr>
          <p:cNvPr id="3" name="Text Placeholder 2">
            <a:extLst>
              <a:ext uri="{FF2B5EF4-FFF2-40B4-BE49-F238E27FC236}">
                <a16:creationId xmlns:a16="http://schemas.microsoft.com/office/drawing/2014/main" id="{63992676-DC01-788D-7843-C4E7E2A61F6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4349E78-23F4-247D-7E35-98B0CBBC6BF1}"/>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5" name="Footer Placeholder 4">
            <a:extLst>
              <a:ext uri="{FF2B5EF4-FFF2-40B4-BE49-F238E27FC236}">
                <a16:creationId xmlns:a16="http://schemas.microsoft.com/office/drawing/2014/main" id="{89C42205-E295-9148-202A-22D7B6ED6C3F}"/>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85421ED7-2686-23C1-85F5-DD83E4D1D2B4}"/>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1947127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BF5B5-2D39-D6FC-0157-F0CDED2B2CD3}"/>
              </a:ext>
            </a:extLst>
          </p:cNvPr>
          <p:cNvSpPr>
            <a:spLocks noGrp="1"/>
          </p:cNvSpPr>
          <p:nvPr>
            <p:ph type="title"/>
          </p:nvPr>
        </p:nvSpPr>
        <p:spPr/>
        <p:txBody>
          <a:bodyPr/>
          <a:lstStyle/>
          <a:p>
            <a:r>
              <a:rPr lang="en-GB"/>
              <a:t>Click to edit Master title style</a:t>
            </a:r>
            <a:endParaRPr lang="pt-PT"/>
          </a:p>
        </p:txBody>
      </p:sp>
      <p:sp>
        <p:nvSpPr>
          <p:cNvPr id="3" name="Content Placeholder 2">
            <a:extLst>
              <a:ext uri="{FF2B5EF4-FFF2-40B4-BE49-F238E27FC236}">
                <a16:creationId xmlns:a16="http://schemas.microsoft.com/office/drawing/2014/main" id="{38753ECA-80F8-9358-1727-DAABE28561C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4" name="Content Placeholder 3">
            <a:extLst>
              <a:ext uri="{FF2B5EF4-FFF2-40B4-BE49-F238E27FC236}">
                <a16:creationId xmlns:a16="http://schemas.microsoft.com/office/drawing/2014/main" id="{4BFF014A-47F0-B015-3D72-76EE17E348C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5" name="Date Placeholder 4">
            <a:extLst>
              <a:ext uri="{FF2B5EF4-FFF2-40B4-BE49-F238E27FC236}">
                <a16:creationId xmlns:a16="http://schemas.microsoft.com/office/drawing/2014/main" id="{1BAEBF39-6D32-534D-F4C1-86FD1E5B6466}"/>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6" name="Footer Placeholder 5">
            <a:extLst>
              <a:ext uri="{FF2B5EF4-FFF2-40B4-BE49-F238E27FC236}">
                <a16:creationId xmlns:a16="http://schemas.microsoft.com/office/drawing/2014/main" id="{6DDD9F25-3415-3F8E-1233-E58F5C412D03}"/>
              </a:ext>
            </a:extLst>
          </p:cNvPr>
          <p:cNvSpPr>
            <a:spLocks noGrp="1"/>
          </p:cNvSpPr>
          <p:nvPr>
            <p:ph type="ftr" sz="quarter" idx="11"/>
          </p:nvPr>
        </p:nvSpPr>
        <p:spPr/>
        <p:txBody>
          <a:bodyPr/>
          <a:lstStyle/>
          <a:p>
            <a:endParaRPr lang="pt-PT"/>
          </a:p>
        </p:txBody>
      </p:sp>
      <p:sp>
        <p:nvSpPr>
          <p:cNvPr id="7" name="Slide Number Placeholder 6">
            <a:extLst>
              <a:ext uri="{FF2B5EF4-FFF2-40B4-BE49-F238E27FC236}">
                <a16:creationId xmlns:a16="http://schemas.microsoft.com/office/drawing/2014/main" id="{4463A30F-ACDC-F85E-F7C5-100B41DC9CC0}"/>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233813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C4696-EB39-96B8-0314-ED13F7E6BBDD}"/>
              </a:ext>
            </a:extLst>
          </p:cNvPr>
          <p:cNvSpPr>
            <a:spLocks noGrp="1"/>
          </p:cNvSpPr>
          <p:nvPr>
            <p:ph type="title"/>
          </p:nvPr>
        </p:nvSpPr>
        <p:spPr>
          <a:xfrm>
            <a:off x="839788" y="365125"/>
            <a:ext cx="10515600" cy="1325563"/>
          </a:xfrm>
        </p:spPr>
        <p:txBody>
          <a:bodyPr/>
          <a:lstStyle/>
          <a:p>
            <a:r>
              <a:rPr lang="en-GB"/>
              <a:t>Click to edit Master title style</a:t>
            </a:r>
            <a:endParaRPr lang="pt-PT"/>
          </a:p>
        </p:txBody>
      </p:sp>
      <p:sp>
        <p:nvSpPr>
          <p:cNvPr id="3" name="Text Placeholder 2">
            <a:extLst>
              <a:ext uri="{FF2B5EF4-FFF2-40B4-BE49-F238E27FC236}">
                <a16:creationId xmlns:a16="http://schemas.microsoft.com/office/drawing/2014/main" id="{8C01F870-6817-0633-FE05-BFC69441B9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4C738C5-FA66-C2D5-66D8-9D992C1A027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5" name="Text Placeholder 4">
            <a:extLst>
              <a:ext uri="{FF2B5EF4-FFF2-40B4-BE49-F238E27FC236}">
                <a16:creationId xmlns:a16="http://schemas.microsoft.com/office/drawing/2014/main" id="{25584EE1-CF1F-5B70-4F05-0602CFADB5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13111D7-2040-AC13-5983-A3F13A89657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7" name="Date Placeholder 6">
            <a:extLst>
              <a:ext uri="{FF2B5EF4-FFF2-40B4-BE49-F238E27FC236}">
                <a16:creationId xmlns:a16="http://schemas.microsoft.com/office/drawing/2014/main" id="{DB727561-11F4-CB12-119D-83A352DB7BD9}"/>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8" name="Footer Placeholder 7">
            <a:extLst>
              <a:ext uri="{FF2B5EF4-FFF2-40B4-BE49-F238E27FC236}">
                <a16:creationId xmlns:a16="http://schemas.microsoft.com/office/drawing/2014/main" id="{C94D0F49-1D40-D747-4DD5-09202103CEAD}"/>
              </a:ext>
            </a:extLst>
          </p:cNvPr>
          <p:cNvSpPr>
            <a:spLocks noGrp="1"/>
          </p:cNvSpPr>
          <p:nvPr>
            <p:ph type="ftr" sz="quarter" idx="11"/>
          </p:nvPr>
        </p:nvSpPr>
        <p:spPr/>
        <p:txBody>
          <a:bodyPr/>
          <a:lstStyle/>
          <a:p>
            <a:endParaRPr lang="pt-PT"/>
          </a:p>
        </p:txBody>
      </p:sp>
      <p:sp>
        <p:nvSpPr>
          <p:cNvPr id="9" name="Slide Number Placeholder 8">
            <a:extLst>
              <a:ext uri="{FF2B5EF4-FFF2-40B4-BE49-F238E27FC236}">
                <a16:creationId xmlns:a16="http://schemas.microsoft.com/office/drawing/2014/main" id="{CCFE2DE2-DA1C-4E2D-6A3E-910915AED566}"/>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2224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F3017-0202-7FF6-4BE3-32A72617792D}"/>
              </a:ext>
            </a:extLst>
          </p:cNvPr>
          <p:cNvSpPr>
            <a:spLocks noGrp="1"/>
          </p:cNvSpPr>
          <p:nvPr>
            <p:ph type="title"/>
          </p:nvPr>
        </p:nvSpPr>
        <p:spPr/>
        <p:txBody>
          <a:bodyPr/>
          <a:lstStyle/>
          <a:p>
            <a:r>
              <a:rPr lang="en-GB"/>
              <a:t>Click to edit Master title style</a:t>
            </a:r>
            <a:endParaRPr lang="pt-PT"/>
          </a:p>
        </p:txBody>
      </p:sp>
      <p:sp>
        <p:nvSpPr>
          <p:cNvPr id="3" name="Date Placeholder 2">
            <a:extLst>
              <a:ext uri="{FF2B5EF4-FFF2-40B4-BE49-F238E27FC236}">
                <a16:creationId xmlns:a16="http://schemas.microsoft.com/office/drawing/2014/main" id="{30FF8AC9-ACCF-7524-56AE-615E740DB65F}"/>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4" name="Footer Placeholder 3">
            <a:extLst>
              <a:ext uri="{FF2B5EF4-FFF2-40B4-BE49-F238E27FC236}">
                <a16:creationId xmlns:a16="http://schemas.microsoft.com/office/drawing/2014/main" id="{E85182CE-201F-30FB-D89A-B3E7E64B7962}"/>
              </a:ext>
            </a:extLst>
          </p:cNvPr>
          <p:cNvSpPr>
            <a:spLocks noGrp="1"/>
          </p:cNvSpPr>
          <p:nvPr>
            <p:ph type="ftr" sz="quarter" idx="11"/>
          </p:nvPr>
        </p:nvSpPr>
        <p:spPr/>
        <p:txBody>
          <a:bodyPr/>
          <a:lstStyle/>
          <a:p>
            <a:endParaRPr lang="pt-PT"/>
          </a:p>
        </p:txBody>
      </p:sp>
      <p:sp>
        <p:nvSpPr>
          <p:cNvPr id="5" name="Slide Number Placeholder 4">
            <a:extLst>
              <a:ext uri="{FF2B5EF4-FFF2-40B4-BE49-F238E27FC236}">
                <a16:creationId xmlns:a16="http://schemas.microsoft.com/office/drawing/2014/main" id="{F1B02709-F782-31D6-FAA5-17524A1F0878}"/>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332651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1CD958-C261-CE8F-3D64-214C75DAF3F9}"/>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3" name="Footer Placeholder 2">
            <a:extLst>
              <a:ext uri="{FF2B5EF4-FFF2-40B4-BE49-F238E27FC236}">
                <a16:creationId xmlns:a16="http://schemas.microsoft.com/office/drawing/2014/main" id="{776755B4-7AF8-57FE-7570-8E27B7E81BEE}"/>
              </a:ext>
            </a:extLst>
          </p:cNvPr>
          <p:cNvSpPr>
            <a:spLocks noGrp="1"/>
          </p:cNvSpPr>
          <p:nvPr>
            <p:ph type="ftr" sz="quarter" idx="11"/>
          </p:nvPr>
        </p:nvSpPr>
        <p:spPr/>
        <p:txBody>
          <a:bodyPr/>
          <a:lstStyle/>
          <a:p>
            <a:endParaRPr lang="pt-PT"/>
          </a:p>
        </p:txBody>
      </p:sp>
      <p:sp>
        <p:nvSpPr>
          <p:cNvPr id="4" name="Slide Number Placeholder 3">
            <a:extLst>
              <a:ext uri="{FF2B5EF4-FFF2-40B4-BE49-F238E27FC236}">
                <a16:creationId xmlns:a16="http://schemas.microsoft.com/office/drawing/2014/main" id="{B01A4014-CC65-F3B2-517E-A94EBC281315}"/>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23716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212F4-5D12-C94A-296B-E03E4A04E93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pt-PT"/>
          </a:p>
        </p:txBody>
      </p:sp>
      <p:sp>
        <p:nvSpPr>
          <p:cNvPr id="3" name="Content Placeholder 2">
            <a:extLst>
              <a:ext uri="{FF2B5EF4-FFF2-40B4-BE49-F238E27FC236}">
                <a16:creationId xmlns:a16="http://schemas.microsoft.com/office/drawing/2014/main" id="{44DC60C0-D4A9-6EFA-8726-A2566A80D6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4" name="Text Placeholder 3">
            <a:extLst>
              <a:ext uri="{FF2B5EF4-FFF2-40B4-BE49-F238E27FC236}">
                <a16:creationId xmlns:a16="http://schemas.microsoft.com/office/drawing/2014/main" id="{B27DCFD5-0E25-0107-E3F3-57C4D7AE6B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A66A68A-DD1A-7D56-A958-A8D4A2EA6A6D}"/>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6" name="Footer Placeholder 5">
            <a:extLst>
              <a:ext uri="{FF2B5EF4-FFF2-40B4-BE49-F238E27FC236}">
                <a16:creationId xmlns:a16="http://schemas.microsoft.com/office/drawing/2014/main" id="{A6623444-0088-B6FC-B420-9B9FC4AC476E}"/>
              </a:ext>
            </a:extLst>
          </p:cNvPr>
          <p:cNvSpPr>
            <a:spLocks noGrp="1"/>
          </p:cNvSpPr>
          <p:nvPr>
            <p:ph type="ftr" sz="quarter" idx="11"/>
          </p:nvPr>
        </p:nvSpPr>
        <p:spPr/>
        <p:txBody>
          <a:bodyPr/>
          <a:lstStyle/>
          <a:p>
            <a:endParaRPr lang="pt-PT"/>
          </a:p>
        </p:txBody>
      </p:sp>
      <p:sp>
        <p:nvSpPr>
          <p:cNvPr id="7" name="Slide Number Placeholder 6">
            <a:extLst>
              <a:ext uri="{FF2B5EF4-FFF2-40B4-BE49-F238E27FC236}">
                <a16:creationId xmlns:a16="http://schemas.microsoft.com/office/drawing/2014/main" id="{6628031E-5A38-70DC-8828-B3B81426F509}"/>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111646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743E2-279F-2AE0-0B13-C753C0CA234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pt-PT"/>
          </a:p>
        </p:txBody>
      </p:sp>
      <p:sp>
        <p:nvSpPr>
          <p:cNvPr id="3" name="Picture Placeholder 2">
            <a:extLst>
              <a:ext uri="{FF2B5EF4-FFF2-40B4-BE49-F238E27FC236}">
                <a16:creationId xmlns:a16="http://schemas.microsoft.com/office/drawing/2014/main" id="{CC5C2A4A-E02A-BAC2-05ED-D3B38F889D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a:extLst>
              <a:ext uri="{FF2B5EF4-FFF2-40B4-BE49-F238E27FC236}">
                <a16:creationId xmlns:a16="http://schemas.microsoft.com/office/drawing/2014/main" id="{8B35D114-D17B-FE89-BE76-61893B290E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C9E2272-27AA-CDD2-B564-8730EDD74067}"/>
              </a:ext>
            </a:extLst>
          </p:cNvPr>
          <p:cNvSpPr>
            <a:spLocks noGrp="1"/>
          </p:cNvSpPr>
          <p:nvPr>
            <p:ph type="dt" sz="half" idx="10"/>
          </p:nvPr>
        </p:nvSpPr>
        <p:spPr/>
        <p:txBody>
          <a:bodyPr/>
          <a:lstStyle/>
          <a:p>
            <a:fld id="{ABF82138-FE36-5142-A3E1-57DE52697325}" type="datetimeFigureOut">
              <a:rPr lang="pt-PT" smtClean="0"/>
              <a:t>14/11/24</a:t>
            </a:fld>
            <a:endParaRPr lang="pt-PT"/>
          </a:p>
        </p:txBody>
      </p:sp>
      <p:sp>
        <p:nvSpPr>
          <p:cNvPr id="6" name="Footer Placeholder 5">
            <a:extLst>
              <a:ext uri="{FF2B5EF4-FFF2-40B4-BE49-F238E27FC236}">
                <a16:creationId xmlns:a16="http://schemas.microsoft.com/office/drawing/2014/main" id="{09B02D0C-42F9-329A-8886-C644ED5EE698}"/>
              </a:ext>
            </a:extLst>
          </p:cNvPr>
          <p:cNvSpPr>
            <a:spLocks noGrp="1"/>
          </p:cNvSpPr>
          <p:nvPr>
            <p:ph type="ftr" sz="quarter" idx="11"/>
          </p:nvPr>
        </p:nvSpPr>
        <p:spPr/>
        <p:txBody>
          <a:bodyPr/>
          <a:lstStyle/>
          <a:p>
            <a:endParaRPr lang="pt-PT"/>
          </a:p>
        </p:txBody>
      </p:sp>
      <p:sp>
        <p:nvSpPr>
          <p:cNvPr id="7" name="Slide Number Placeholder 6">
            <a:extLst>
              <a:ext uri="{FF2B5EF4-FFF2-40B4-BE49-F238E27FC236}">
                <a16:creationId xmlns:a16="http://schemas.microsoft.com/office/drawing/2014/main" id="{07015337-731C-35EB-58A2-C3907F7CF109}"/>
              </a:ext>
            </a:extLst>
          </p:cNvPr>
          <p:cNvSpPr>
            <a:spLocks noGrp="1"/>
          </p:cNvSpPr>
          <p:nvPr>
            <p:ph type="sldNum" sz="quarter" idx="12"/>
          </p:nvPr>
        </p:nvSpPr>
        <p:spPr/>
        <p:txBody>
          <a:bodyPr/>
          <a:lstStyle/>
          <a:p>
            <a:fld id="{C5270881-586D-B84F-9F30-A59AFF42BEA6}" type="slidenum">
              <a:rPr lang="pt-PT" smtClean="0"/>
              <a:t>‹#›</a:t>
            </a:fld>
            <a:endParaRPr lang="pt-PT"/>
          </a:p>
        </p:txBody>
      </p:sp>
    </p:spTree>
    <p:extLst>
      <p:ext uri="{BB962C8B-B14F-4D97-AF65-F5344CB8AC3E}">
        <p14:creationId xmlns:p14="http://schemas.microsoft.com/office/powerpoint/2010/main" val="4152171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CF7957-DD74-7470-CE23-ACBEF2015E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pt-PT"/>
          </a:p>
        </p:txBody>
      </p:sp>
      <p:sp>
        <p:nvSpPr>
          <p:cNvPr id="3" name="Text Placeholder 2">
            <a:extLst>
              <a:ext uri="{FF2B5EF4-FFF2-40B4-BE49-F238E27FC236}">
                <a16:creationId xmlns:a16="http://schemas.microsoft.com/office/drawing/2014/main" id="{0D40260F-4276-EBCA-63B3-6DF4AA1225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4" name="Date Placeholder 3">
            <a:extLst>
              <a:ext uri="{FF2B5EF4-FFF2-40B4-BE49-F238E27FC236}">
                <a16:creationId xmlns:a16="http://schemas.microsoft.com/office/drawing/2014/main" id="{95B59465-BF3F-13A1-19DB-6227A1F17C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F82138-FE36-5142-A3E1-57DE52697325}" type="datetimeFigureOut">
              <a:rPr lang="pt-PT" smtClean="0"/>
              <a:t>14/11/24</a:t>
            </a:fld>
            <a:endParaRPr lang="pt-PT"/>
          </a:p>
        </p:txBody>
      </p:sp>
      <p:sp>
        <p:nvSpPr>
          <p:cNvPr id="5" name="Footer Placeholder 4">
            <a:extLst>
              <a:ext uri="{FF2B5EF4-FFF2-40B4-BE49-F238E27FC236}">
                <a16:creationId xmlns:a16="http://schemas.microsoft.com/office/drawing/2014/main" id="{794A7D6A-22F4-64F2-D151-A33BEDB7CC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PT"/>
          </a:p>
        </p:txBody>
      </p:sp>
      <p:sp>
        <p:nvSpPr>
          <p:cNvPr id="6" name="Slide Number Placeholder 5">
            <a:extLst>
              <a:ext uri="{FF2B5EF4-FFF2-40B4-BE49-F238E27FC236}">
                <a16:creationId xmlns:a16="http://schemas.microsoft.com/office/drawing/2014/main" id="{FCFD95AA-BE3A-4163-402F-BEE8CE6D4D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5270881-586D-B84F-9F30-A59AFF42BEA6}" type="slidenum">
              <a:rPr lang="pt-PT" smtClean="0"/>
              <a:t>‹#›</a:t>
            </a:fld>
            <a:endParaRPr lang="pt-PT"/>
          </a:p>
        </p:txBody>
      </p:sp>
    </p:spTree>
    <p:extLst>
      <p:ext uri="{BB962C8B-B14F-4D97-AF65-F5344CB8AC3E}">
        <p14:creationId xmlns:p14="http://schemas.microsoft.com/office/powerpoint/2010/main" val="1846879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p1"/>
          <p:cNvSpPr txBox="1"/>
          <p:nvPr/>
        </p:nvSpPr>
        <p:spPr>
          <a:xfrm>
            <a:off x="509286" y="3904664"/>
            <a:ext cx="12192000" cy="2953336"/>
          </a:xfrm>
          <a:prstGeom prst="rect">
            <a:avLst/>
          </a:prstGeom>
          <a:noFill/>
          <a:ln>
            <a:noFill/>
          </a:ln>
        </p:spPr>
        <p:txBody>
          <a:bodyPr spcFirstLastPara="1" wrap="square" lIns="91425" tIns="45700" rIns="91425" bIns="45700" anchor="t" anchorCtr="0">
            <a:noAutofit/>
          </a:bodyPr>
          <a:lstStyle/>
          <a:p>
            <a:pPr marL="0" marR="0" lvl="2" indent="0" rtl="0">
              <a:lnSpc>
                <a:spcPct val="100000"/>
              </a:lnSpc>
              <a:spcBef>
                <a:spcPts val="0"/>
              </a:spcBef>
              <a:spcAft>
                <a:spcPts val="0"/>
              </a:spcAft>
              <a:buNone/>
            </a:pPr>
            <a:endParaRPr lang="en-GB" sz="4400" b="1" i="0" u="none" strike="noStrike" cap="none" noProof="0" dirty="0">
              <a:solidFill>
                <a:schemeClr val="lt1"/>
              </a:solidFill>
              <a:latin typeface="Poppins" pitchFamily="2" charset="77"/>
              <a:cs typeface="Poppins" pitchFamily="2" charset="77"/>
              <a:sym typeface="Arial"/>
            </a:endParaRPr>
          </a:p>
          <a:p>
            <a:pPr marL="0" marR="0" lvl="2" indent="0" rtl="0">
              <a:lnSpc>
                <a:spcPct val="100000"/>
              </a:lnSpc>
              <a:spcBef>
                <a:spcPts val="1200"/>
              </a:spcBef>
              <a:spcAft>
                <a:spcPts val="1200"/>
              </a:spcAft>
              <a:buNone/>
            </a:pPr>
            <a:r>
              <a:rPr lang="en-GB" sz="4400" b="1" noProof="0" dirty="0">
                <a:solidFill>
                  <a:schemeClr val="lt1"/>
                </a:solidFill>
                <a:latin typeface="Poppins" pitchFamily="2" charset="77"/>
                <a:cs typeface="Poppins" pitchFamily="2" charset="77"/>
              </a:rPr>
              <a:t>IMPEL website</a:t>
            </a:r>
          </a:p>
          <a:p>
            <a:pPr marL="0" marR="0" lvl="2" indent="0" rtl="0">
              <a:lnSpc>
                <a:spcPct val="100000"/>
              </a:lnSpc>
              <a:spcBef>
                <a:spcPts val="1200"/>
              </a:spcBef>
              <a:spcAft>
                <a:spcPts val="1200"/>
              </a:spcAft>
              <a:buNone/>
            </a:pPr>
            <a:r>
              <a:rPr lang="en-GB" sz="4400" b="1" noProof="0" dirty="0">
                <a:solidFill>
                  <a:schemeClr val="lt1"/>
                </a:solidFill>
                <a:latin typeface="Poppins" pitchFamily="2" charset="77"/>
                <a:cs typeface="Poppins" pitchFamily="2" charset="77"/>
              </a:rPr>
              <a:t>nov.2024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980E2-C817-8912-4E95-D4359FB1D02A}"/>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C139948-8D2D-E478-46A4-5144E2F6FFA1}"/>
              </a:ext>
            </a:extLst>
          </p:cNvPr>
          <p:cNvGraphicFramePr>
            <a:graphicFrameLocks noGrp="1"/>
          </p:cNvGraphicFramePr>
          <p:nvPr>
            <p:extLst>
              <p:ext uri="{D42A27DB-BD31-4B8C-83A1-F6EECF244321}">
                <p14:modId xmlns:p14="http://schemas.microsoft.com/office/powerpoint/2010/main" val="3721212971"/>
              </p:ext>
            </p:extLst>
          </p:nvPr>
        </p:nvGraphicFramePr>
        <p:xfrm>
          <a:off x="339124" y="917375"/>
          <a:ext cx="11029092" cy="2804160"/>
        </p:xfrm>
        <a:graphic>
          <a:graphicData uri="http://schemas.openxmlformats.org/drawingml/2006/table">
            <a:tbl>
              <a:tblPr firstRow="1" bandRow="1">
                <a:tableStyleId>{69012ECD-51FC-41F1-AA8D-1B2483CD663E}</a:tableStyleId>
              </a:tblPr>
              <a:tblGrid>
                <a:gridCol w="3676364">
                  <a:extLst>
                    <a:ext uri="{9D8B030D-6E8A-4147-A177-3AD203B41FA5}">
                      <a16:colId xmlns:a16="http://schemas.microsoft.com/office/drawing/2014/main" val="3799103973"/>
                    </a:ext>
                  </a:extLst>
                </a:gridCol>
                <a:gridCol w="3676364">
                  <a:extLst>
                    <a:ext uri="{9D8B030D-6E8A-4147-A177-3AD203B41FA5}">
                      <a16:colId xmlns:a16="http://schemas.microsoft.com/office/drawing/2014/main" val="2343298223"/>
                    </a:ext>
                  </a:extLst>
                </a:gridCol>
                <a:gridCol w="3676364">
                  <a:extLst>
                    <a:ext uri="{9D8B030D-6E8A-4147-A177-3AD203B41FA5}">
                      <a16:colId xmlns:a16="http://schemas.microsoft.com/office/drawing/2014/main" val="2172742406"/>
                    </a:ext>
                  </a:extLst>
                </a:gridCol>
              </a:tblGrid>
              <a:tr h="370840">
                <a:tc>
                  <a:txBody>
                    <a:bodyPr/>
                    <a:lstStyle/>
                    <a:p>
                      <a:r>
                        <a:rPr lang="en-GB" noProof="0" dirty="0"/>
                        <a:t>Issue</a:t>
                      </a:r>
                    </a:p>
                  </a:txBody>
                  <a:tcPr/>
                </a:tc>
                <a:tc>
                  <a:txBody>
                    <a:bodyPr/>
                    <a:lstStyle/>
                    <a:p>
                      <a:r>
                        <a:rPr lang="en-GB" noProof="0" dirty="0"/>
                        <a:t>Status</a:t>
                      </a:r>
                    </a:p>
                  </a:txBody>
                  <a:tcPr/>
                </a:tc>
                <a:tc>
                  <a:txBody>
                    <a:bodyPr/>
                    <a:lstStyle/>
                    <a:p>
                      <a:r>
                        <a:rPr lang="en-GB" noProof="0" dirty="0"/>
                        <a:t>Notes</a:t>
                      </a:r>
                    </a:p>
                  </a:txBody>
                  <a:tcPr/>
                </a:tc>
                <a:extLst>
                  <a:ext uri="{0D108BD9-81ED-4DB2-BD59-A6C34878D82A}">
                    <a16:rowId xmlns:a16="http://schemas.microsoft.com/office/drawing/2014/main" val="2233957610"/>
                  </a:ext>
                </a:extLst>
              </a:tr>
              <a:tr h="370840">
                <a:tc>
                  <a:txBody>
                    <a:bodyPr/>
                    <a:lstStyle/>
                    <a:p>
                      <a:r>
                        <a:rPr lang="en-GB" sz="1600" noProof="0" dirty="0"/>
                        <a:t>Testing and bug fixing</a:t>
                      </a:r>
                    </a:p>
                  </a:txBody>
                  <a:tcPr/>
                </a:tc>
                <a:tc>
                  <a:txBody>
                    <a:bodyPr/>
                    <a:lstStyle/>
                    <a:p>
                      <a:pPr lvl="0"/>
                      <a:r>
                        <a:rPr lang="en-GB" sz="1600" noProof="0" dirty="0"/>
                        <a:t>Ongoing</a:t>
                      </a:r>
                    </a:p>
                  </a:txBody>
                  <a:tcPr/>
                </a:tc>
                <a:tc>
                  <a:txBody>
                    <a:bodyPr/>
                    <a:lstStyle/>
                    <a:p>
                      <a:endParaRPr lang="en-GB" sz="1600" noProof="0" dirty="0"/>
                    </a:p>
                  </a:txBody>
                  <a:tcPr/>
                </a:tc>
                <a:extLst>
                  <a:ext uri="{0D108BD9-81ED-4DB2-BD59-A6C34878D82A}">
                    <a16:rowId xmlns:a16="http://schemas.microsoft.com/office/drawing/2014/main" val="217725345"/>
                  </a:ext>
                </a:extLst>
              </a:tr>
              <a:tr h="370840">
                <a:tc>
                  <a:txBody>
                    <a:bodyPr/>
                    <a:lstStyle/>
                    <a:p>
                      <a:r>
                        <a:rPr lang="en-GB" sz="1600" noProof="0" dirty="0"/>
                        <a:t>Content translation</a:t>
                      </a:r>
                    </a:p>
                  </a:txBody>
                  <a:tcPr/>
                </a:tc>
                <a:tc>
                  <a:txBody>
                    <a:bodyPr/>
                    <a:lstStyle/>
                    <a:p>
                      <a:pPr lvl="0"/>
                      <a:r>
                        <a:rPr lang="en-GB" sz="1600" noProof="0" dirty="0"/>
                        <a:t>Ongoing</a:t>
                      </a:r>
                    </a:p>
                  </a:txBody>
                  <a:tcPr/>
                </a:tc>
                <a:tc>
                  <a:txBody>
                    <a:bodyPr/>
                    <a:lstStyle/>
                    <a:p>
                      <a:pPr lvl="0"/>
                      <a:endParaRPr lang="en-GB" sz="1600" noProof="0" dirty="0"/>
                    </a:p>
                  </a:txBody>
                  <a:tcPr/>
                </a:tc>
                <a:extLst>
                  <a:ext uri="{0D108BD9-81ED-4DB2-BD59-A6C34878D82A}">
                    <a16:rowId xmlns:a16="http://schemas.microsoft.com/office/drawing/2014/main" val="2456324992"/>
                  </a:ext>
                </a:extLst>
              </a:tr>
              <a:tr h="370840">
                <a:tc>
                  <a:txBody>
                    <a:bodyPr/>
                    <a:lstStyle/>
                    <a:p>
                      <a:r>
                        <a:rPr lang="en-GB" sz="1600" noProof="0" dirty="0"/>
                        <a:t>Configure partner map block</a:t>
                      </a:r>
                    </a:p>
                  </a:txBody>
                  <a:tcPr/>
                </a:tc>
                <a:tc>
                  <a:txBody>
                    <a:bodyPr/>
                    <a:lstStyle/>
                    <a:p>
                      <a:r>
                        <a:rPr lang="en-GB" sz="1600" noProof="0" dirty="0"/>
                        <a:t>Ongoing</a:t>
                      </a:r>
                    </a:p>
                  </a:txBody>
                  <a:tcPr/>
                </a:tc>
                <a:tc>
                  <a:txBody>
                    <a:bodyPr/>
                    <a:lstStyle/>
                    <a:p>
                      <a:r>
                        <a:rPr lang="en-GB" sz="1600" b="0" i="0" kern="1200" noProof="0" dirty="0">
                          <a:solidFill>
                            <a:schemeClr val="tx1"/>
                          </a:solidFill>
                          <a:effectLst/>
                          <a:latin typeface="+mn-lt"/>
                          <a:ea typeface="+mn-ea"/>
                          <a:cs typeface="+mn-cs"/>
                        </a:rPr>
                        <a:t>Need to fix a bug</a:t>
                      </a:r>
                    </a:p>
                  </a:txBody>
                  <a:tcPr/>
                </a:tc>
                <a:extLst>
                  <a:ext uri="{0D108BD9-81ED-4DB2-BD59-A6C34878D82A}">
                    <a16:rowId xmlns:a16="http://schemas.microsoft.com/office/drawing/2014/main" val="1016770723"/>
                  </a:ext>
                </a:extLst>
              </a:tr>
              <a:tr h="370840">
                <a:tc>
                  <a:txBody>
                    <a:bodyPr/>
                    <a:lstStyle/>
                    <a:p>
                      <a:r>
                        <a:rPr lang="en-GB" sz="1600" noProof="0" dirty="0"/>
                        <a:t>Password recovery</a:t>
                      </a:r>
                    </a:p>
                  </a:txBody>
                  <a:tcPr/>
                </a:tc>
                <a:tc>
                  <a:txBody>
                    <a:bodyPr/>
                    <a:lstStyle/>
                    <a:p>
                      <a:endParaRPr lang="en-GB" sz="1600" noProof="0" dirty="0"/>
                    </a:p>
                  </a:txBody>
                  <a:tcPr/>
                </a:tc>
                <a:tc>
                  <a:txBody>
                    <a:bodyPr/>
                    <a:lstStyle/>
                    <a:p>
                      <a:endParaRPr lang="en-GB" sz="1600" noProof="0" dirty="0"/>
                    </a:p>
                  </a:txBody>
                  <a:tcPr/>
                </a:tc>
                <a:extLst>
                  <a:ext uri="{0D108BD9-81ED-4DB2-BD59-A6C34878D82A}">
                    <a16:rowId xmlns:a16="http://schemas.microsoft.com/office/drawing/2014/main" val="2461962059"/>
                  </a:ext>
                </a:extLst>
              </a:tr>
              <a:tr h="370840">
                <a:tc>
                  <a:txBody>
                    <a:bodyPr/>
                    <a:lstStyle/>
                    <a:p>
                      <a:r>
                        <a:rPr lang="en-GB" sz="1600" noProof="0" dirty="0"/>
                        <a:t>Guidance’s documents</a:t>
                      </a:r>
                    </a:p>
                  </a:txBody>
                  <a:tcPr/>
                </a:tc>
                <a:tc>
                  <a:txBody>
                    <a:bodyPr/>
                    <a:lstStyle/>
                    <a:p>
                      <a:endParaRPr lang="en-GB" sz="1600" noProof="0" dirty="0"/>
                    </a:p>
                  </a:txBody>
                  <a:tcPr/>
                </a:tc>
                <a:tc>
                  <a:txBody>
                    <a:bodyPr/>
                    <a:lstStyle/>
                    <a:p>
                      <a:endParaRPr lang="en-GB" sz="1600" noProof="0" dirty="0"/>
                    </a:p>
                  </a:txBody>
                  <a:tcPr/>
                </a:tc>
                <a:extLst>
                  <a:ext uri="{0D108BD9-81ED-4DB2-BD59-A6C34878D82A}">
                    <a16:rowId xmlns:a16="http://schemas.microsoft.com/office/drawing/2014/main" val="1837765513"/>
                  </a:ext>
                </a:extLst>
              </a:tr>
              <a:tr h="370840">
                <a:tc>
                  <a:txBody>
                    <a:bodyPr/>
                    <a:lstStyle/>
                    <a:p>
                      <a:r>
                        <a:rPr lang="en-GB" sz="1600" noProof="0"/>
                        <a:t>Sort project outputs by the date of the library document</a:t>
                      </a:r>
                      <a:endParaRPr lang="en-GB" sz="1600" noProof="0" dirty="0"/>
                    </a:p>
                  </a:txBody>
                  <a:tcPr/>
                </a:tc>
                <a:tc>
                  <a:txBody>
                    <a:bodyPr/>
                    <a:lstStyle/>
                    <a:p>
                      <a:endParaRPr lang="en-GB" sz="1600" noProof="0" dirty="0"/>
                    </a:p>
                  </a:txBody>
                  <a:tcPr/>
                </a:tc>
                <a:tc>
                  <a:txBody>
                    <a:bodyPr/>
                    <a:lstStyle/>
                    <a:p>
                      <a:endParaRPr lang="en-GB" sz="1600" noProof="0" dirty="0"/>
                    </a:p>
                  </a:txBody>
                  <a:tcPr/>
                </a:tc>
                <a:extLst>
                  <a:ext uri="{0D108BD9-81ED-4DB2-BD59-A6C34878D82A}">
                    <a16:rowId xmlns:a16="http://schemas.microsoft.com/office/drawing/2014/main" val="390755100"/>
                  </a:ext>
                </a:extLst>
              </a:tr>
            </a:tbl>
          </a:graphicData>
        </a:graphic>
      </p:graphicFrame>
      <p:sp>
        <p:nvSpPr>
          <p:cNvPr id="4" name="Title 1">
            <a:extLst>
              <a:ext uri="{FF2B5EF4-FFF2-40B4-BE49-F238E27FC236}">
                <a16:creationId xmlns:a16="http://schemas.microsoft.com/office/drawing/2014/main" id="{2BFA27DA-572B-66E8-3DC7-922E9028F1BD}"/>
              </a:ext>
            </a:extLst>
          </p:cNvPr>
          <p:cNvSpPr txBox="1">
            <a:spLocks/>
          </p:cNvSpPr>
          <p:nvPr/>
        </p:nvSpPr>
        <p:spPr>
          <a:xfrm>
            <a:off x="183292" y="0"/>
            <a:ext cx="10515600" cy="6672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noProof="0" dirty="0"/>
              <a:t>Chimp</a:t>
            </a:r>
          </a:p>
        </p:txBody>
      </p:sp>
    </p:spTree>
    <p:extLst>
      <p:ext uri="{BB962C8B-B14F-4D97-AF65-F5344CB8AC3E}">
        <p14:creationId xmlns:p14="http://schemas.microsoft.com/office/powerpoint/2010/main" val="3080401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D9EE1D-84B0-B71C-D454-1BA8A17140A3}"/>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BA4A2BD-1E06-7963-2AB7-7140EF06C574}"/>
              </a:ext>
            </a:extLst>
          </p:cNvPr>
          <p:cNvSpPr txBox="1">
            <a:spLocks/>
          </p:cNvSpPr>
          <p:nvPr/>
        </p:nvSpPr>
        <p:spPr>
          <a:xfrm>
            <a:off x="183292" y="0"/>
            <a:ext cx="10515600" cy="6672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noProof="0" dirty="0"/>
              <a:t>IMPEL</a:t>
            </a:r>
          </a:p>
        </p:txBody>
      </p:sp>
      <p:graphicFrame>
        <p:nvGraphicFramePr>
          <p:cNvPr id="6" name="Table 5">
            <a:extLst>
              <a:ext uri="{FF2B5EF4-FFF2-40B4-BE49-F238E27FC236}">
                <a16:creationId xmlns:a16="http://schemas.microsoft.com/office/drawing/2014/main" id="{C0438985-9E73-C3FF-EBC1-2CC00B6A528A}"/>
              </a:ext>
            </a:extLst>
          </p:cNvPr>
          <p:cNvGraphicFramePr>
            <a:graphicFrameLocks noGrp="1"/>
          </p:cNvGraphicFramePr>
          <p:nvPr>
            <p:extLst>
              <p:ext uri="{D42A27DB-BD31-4B8C-83A1-F6EECF244321}">
                <p14:modId xmlns:p14="http://schemas.microsoft.com/office/powerpoint/2010/main" val="85480854"/>
              </p:ext>
            </p:extLst>
          </p:nvPr>
        </p:nvGraphicFramePr>
        <p:xfrm>
          <a:off x="323271" y="833120"/>
          <a:ext cx="11029092" cy="5334000"/>
        </p:xfrm>
        <a:graphic>
          <a:graphicData uri="http://schemas.openxmlformats.org/drawingml/2006/table">
            <a:tbl>
              <a:tblPr firstRow="1" bandRow="1">
                <a:tableStyleId>{69012ECD-51FC-41F1-AA8D-1B2483CD663E}</a:tableStyleId>
              </a:tblPr>
              <a:tblGrid>
                <a:gridCol w="3676364">
                  <a:extLst>
                    <a:ext uri="{9D8B030D-6E8A-4147-A177-3AD203B41FA5}">
                      <a16:colId xmlns:a16="http://schemas.microsoft.com/office/drawing/2014/main" val="3799103973"/>
                    </a:ext>
                  </a:extLst>
                </a:gridCol>
                <a:gridCol w="3676364">
                  <a:extLst>
                    <a:ext uri="{9D8B030D-6E8A-4147-A177-3AD203B41FA5}">
                      <a16:colId xmlns:a16="http://schemas.microsoft.com/office/drawing/2014/main" val="2343298223"/>
                    </a:ext>
                  </a:extLst>
                </a:gridCol>
                <a:gridCol w="3676364">
                  <a:extLst>
                    <a:ext uri="{9D8B030D-6E8A-4147-A177-3AD203B41FA5}">
                      <a16:colId xmlns:a16="http://schemas.microsoft.com/office/drawing/2014/main" val="2172742406"/>
                    </a:ext>
                  </a:extLst>
                </a:gridCol>
              </a:tblGrid>
              <a:tr h="370840">
                <a:tc>
                  <a:txBody>
                    <a:bodyPr/>
                    <a:lstStyle/>
                    <a:p>
                      <a:r>
                        <a:rPr lang="en-GB" noProof="0" dirty="0"/>
                        <a:t>Issue</a:t>
                      </a:r>
                    </a:p>
                  </a:txBody>
                  <a:tcPr/>
                </a:tc>
                <a:tc>
                  <a:txBody>
                    <a:bodyPr/>
                    <a:lstStyle/>
                    <a:p>
                      <a:r>
                        <a:rPr lang="en-GB" noProof="0" dirty="0"/>
                        <a:t>Status</a:t>
                      </a:r>
                    </a:p>
                  </a:txBody>
                  <a:tcPr/>
                </a:tc>
                <a:tc>
                  <a:txBody>
                    <a:bodyPr/>
                    <a:lstStyle/>
                    <a:p>
                      <a:r>
                        <a:rPr lang="en-GB" noProof="0" dirty="0"/>
                        <a:t>Notes</a:t>
                      </a:r>
                    </a:p>
                  </a:txBody>
                  <a:tcPr/>
                </a:tc>
                <a:extLst>
                  <a:ext uri="{0D108BD9-81ED-4DB2-BD59-A6C34878D82A}">
                    <a16:rowId xmlns:a16="http://schemas.microsoft.com/office/drawing/2014/main" val="2233957610"/>
                  </a:ext>
                </a:extLst>
              </a:tr>
              <a:tr h="370840">
                <a:tc>
                  <a:txBody>
                    <a:bodyPr/>
                    <a:lstStyle/>
                    <a:p>
                      <a:r>
                        <a:rPr lang="en-GB" sz="1200" b="0" i="0" u="none" strike="noStrike" kern="1200" dirty="0">
                          <a:solidFill>
                            <a:schemeClr val="tx1"/>
                          </a:solidFill>
                          <a:effectLst/>
                          <a:latin typeface="+mn-lt"/>
                          <a:ea typeface="+mn-ea"/>
                          <a:cs typeface="+mn-cs"/>
                        </a:rPr>
                        <a:t>Topics and subtopics</a:t>
                      </a:r>
                      <a:endParaRPr lang="en-GB" sz="1200" noProof="0" dirty="0"/>
                    </a:p>
                  </a:txBody>
                  <a:tcPr/>
                </a:tc>
                <a:tc>
                  <a:txBody>
                    <a:bodyPr/>
                    <a:lstStyle/>
                    <a:p>
                      <a:pPr lvl="0"/>
                      <a:r>
                        <a:rPr lang="en-GB" sz="1200" b="0" i="0" u="none" strike="noStrike" kern="1200" dirty="0">
                          <a:solidFill>
                            <a:schemeClr val="tx1"/>
                          </a:solidFill>
                          <a:effectLst/>
                          <a:latin typeface="+mn-lt"/>
                          <a:ea typeface="+mn-ea"/>
                          <a:cs typeface="+mn-cs"/>
                        </a:rPr>
                        <a:t>Need to be configured</a:t>
                      </a:r>
                      <a:endParaRPr lang="en-GB" sz="1200" noProof="0" dirty="0"/>
                    </a:p>
                  </a:txBody>
                  <a:tcPr/>
                </a:tc>
                <a:tc>
                  <a:txBody>
                    <a:bodyPr/>
                    <a:lstStyle/>
                    <a:p>
                      <a:r>
                        <a:rPr lang="en-GB" sz="1200" noProof="0" dirty="0"/>
                        <a:t>Description and images</a:t>
                      </a:r>
                    </a:p>
                  </a:txBody>
                  <a:tcPr/>
                </a:tc>
                <a:extLst>
                  <a:ext uri="{0D108BD9-81ED-4DB2-BD59-A6C34878D82A}">
                    <a16:rowId xmlns:a16="http://schemas.microsoft.com/office/drawing/2014/main" val="217725345"/>
                  </a:ext>
                </a:extLst>
              </a:tr>
              <a:tr h="370840">
                <a:tc>
                  <a:txBody>
                    <a:bodyPr/>
                    <a:lstStyle/>
                    <a:p>
                      <a:r>
                        <a:rPr lang="en-GB" sz="1200" noProof="0" dirty="0"/>
                        <a:t>Documents summary</a:t>
                      </a:r>
                    </a:p>
                  </a:txBody>
                  <a:tcPr/>
                </a:tc>
                <a:tc>
                  <a:txBody>
                    <a:bodyPr/>
                    <a:lstStyle/>
                    <a:p>
                      <a:pPr lvl="0"/>
                      <a:r>
                        <a:rPr lang="en-GB" sz="1200" noProof="0" dirty="0"/>
                        <a:t>A rule must be defined</a:t>
                      </a:r>
                    </a:p>
                  </a:txBody>
                  <a:tcPr/>
                </a:tc>
                <a:tc>
                  <a:txBody>
                    <a:bodyPr/>
                    <a:lstStyle/>
                    <a:p>
                      <a:pPr lvl="0"/>
                      <a:r>
                        <a:rPr lang="en-GB" sz="1200" b="0" i="0" u="none" strike="noStrike" kern="1200" dirty="0">
                          <a:solidFill>
                            <a:schemeClr val="tx1"/>
                          </a:solidFill>
                          <a:effectLst/>
                          <a:latin typeface="+mn-lt"/>
                          <a:ea typeface="+mn-ea"/>
                          <a:cs typeface="+mn-cs"/>
                        </a:rPr>
                        <a:t>x characters of the first lines of the description or we can do as you currently have (cut only visually)</a:t>
                      </a:r>
                      <a:endParaRPr lang="en-GB" sz="1200" noProof="0" dirty="0"/>
                    </a:p>
                  </a:txBody>
                  <a:tcPr/>
                </a:tc>
                <a:extLst>
                  <a:ext uri="{0D108BD9-81ED-4DB2-BD59-A6C34878D82A}">
                    <a16:rowId xmlns:a16="http://schemas.microsoft.com/office/drawing/2014/main" val="2456324992"/>
                  </a:ext>
                </a:extLst>
              </a:tr>
              <a:tr h="370840">
                <a:tc>
                  <a:txBody>
                    <a:bodyPr/>
                    <a:lstStyle/>
                    <a:p>
                      <a:r>
                        <a:rPr lang="en-GB" sz="1200" b="0" i="0" u="none" strike="noStrike" kern="1200" dirty="0">
                          <a:solidFill>
                            <a:schemeClr val="tx1"/>
                          </a:solidFill>
                          <a:effectLst/>
                          <a:latin typeface="+mn-lt"/>
                          <a:ea typeface="+mn-ea"/>
                          <a:cs typeface="+mn-cs"/>
                        </a:rPr>
                        <a:t>Footer newsletter</a:t>
                      </a:r>
                      <a:endParaRPr lang="en-GB" sz="1200" noProof="0" dirty="0"/>
                    </a:p>
                  </a:txBody>
                  <a:tcPr/>
                </a:tc>
                <a:tc>
                  <a:txBody>
                    <a:bodyPr/>
                    <a:lstStyle/>
                    <a:p>
                      <a:r>
                        <a:rPr lang="en-GB" sz="1200" b="0" i="0" u="none" strike="noStrike" kern="1200" dirty="0">
                          <a:solidFill>
                            <a:schemeClr val="tx1"/>
                          </a:solidFill>
                          <a:effectLst/>
                          <a:latin typeface="+mn-lt"/>
                          <a:ea typeface="+mn-ea"/>
                          <a:cs typeface="+mn-cs"/>
                        </a:rPr>
                        <a:t>Requires you to confirm access to Mailchimp or similar</a:t>
                      </a:r>
                      <a:endParaRPr lang="en-GB" sz="1200" noProof="0" dirty="0"/>
                    </a:p>
                  </a:txBody>
                  <a:tcPr/>
                </a:tc>
                <a:tc>
                  <a:txBody>
                    <a:bodyPr/>
                    <a:lstStyle/>
                    <a:p>
                      <a:r>
                        <a:rPr lang="en-GB" sz="1200" b="0" i="0" u="none" strike="noStrike" kern="1200" dirty="0">
                          <a:solidFill>
                            <a:schemeClr val="tx1"/>
                          </a:solidFill>
                          <a:effectLst/>
                          <a:latin typeface="+mn-lt"/>
                          <a:ea typeface="+mn-ea"/>
                          <a:cs typeface="+mn-cs"/>
                        </a:rPr>
                        <a:t>Wait for Mailchimp account info</a:t>
                      </a:r>
                      <a:endParaRPr lang="en-GB" sz="1200" b="0" i="0" kern="1200" noProof="0" dirty="0">
                        <a:solidFill>
                          <a:schemeClr val="tx1"/>
                        </a:solidFill>
                        <a:effectLst/>
                        <a:latin typeface="+mn-lt"/>
                        <a:ea typeface="+mn-ea"/>
                        <a:cs typeface="+mn-cs"/>
                      </a:endParaRPr>
                    </a:p>
                  </a:txBody>
                  <a:tcPr/>
                </a:tc>
                <a:extLst>
                  <a:ext uri="{0D108BD9-81ED-4DB2-BD59-A6C34878D82A}">
                    <a16:rowId xmlns:a16="http://schemas.microsoft.com/office/drawing/2014/main" val="1016770723"/>
                  </a:ext>
                </a:extLst>
              </a:tr>
              <a:tr h="370840">
                <a:tc>
                  <a:txBody>
                    <a:bodyPr/>
                    <a:lstStyle/>
                    <a:p>
                      <a:r>
                        <a:rPr lang="en-GB" sz="1200" noProof="0" dirty="0"/>
                        <a:t>Learning</a:t>
                      </a:r>
                    </a:p>
                  </a:txBody>
                  <a:tcPr/>
                </a:tc>
                <a:tc>
                  <a:txBody>
                    <a:bodyPr/>
                    <a:lstStyle/>
                    <a:p>
                      <a:r>
                        <a:rPr lang="en-GB" sz="1200" noProof="0" dirty="0"/>
                        <a:t>What to do?</a:t>
                      </a:r>
                    </a:p>
                  </a:txBody>
                  <a:tcPr/>
                </a:tc>
                <a:tc>
                  <a:txBody>
                    <a:bodyPr/>
                    <a:lstStyle/>
                    <a:p>
                      <a:endParaRPr lang="en-GB" sz="1200" noProof="0" dirty="0"/>
                    </a:p>
                  </a:txBody>
                  <a:tcPr/>
                </a:tc>
                <a:extLst>
                  <a:ext uri="{0D108BD9-81ED-4DB2-BD59-A6C34878D82A}">
                    <a16:rowId xmlns:a16="http://schemas.microsoft.com/office/drawing/2014/main" val="3690356301"/>
                  </a:ext>
                </a:extLst>
              </a:tr>
              <a:tr h="370840">
                <a:tc>
                  <a:txBody>
                    <a:bodyPr/>
                    <a:lstStyle/>
                    <a:p>
                      <a:r>
                        <a:rPr lang="en-GB" sz="1200" b="0" i="0" u="none" strike="noStrike" kern="1200" dirty="0">
                          <a:solidFill>
                            <a:schemeClr val="tx1"/>
                          </a:solidFill>
                          <a:effectLst/>
                          <a:latin typeface="+mn-lt"/>
                          <a:ea typeface="+mn-ea"/>
                          <a:cs typeface="+mn-cs"/>
                        </a:rPr>
                        <a:t>Expert Teams videos</a:t>
                      </a:r>
                      <a:endParaRPr lang="en-GB" sz="1200" noProof="0" dirty="0"/>
                    </a:p>
                  </a:txBody>
                  <a:tcPr/>
                </a:tc>
                <a:tc>
                  <a:txBody>
                    <a:bodyPr/>
                    <a:lstStyle/>
                    <a:p>
                      <a:r>
                        <a:rPr lang="en-GB" sz="1200" b="0" i="0" u="none" strike="noStrike" kern="1200" dirty="0">
                          <a:solidFill>
                            <a:schemeClr val="tx1"/>
                          </a:solidFill>
                          <a:effectLst/>
                          <a:latin typeface="+mn-lt"/>
                          <a:ea typeface="+mn-ea"/>
                          <a:cs typeface="+mn-cs"/>
                        </a:rPr>
                        <a:t>Change </a:t>
                      </a:r>
                      <a:r>
                        <a:rPr lang="en-GB" sz="1200" b="0" i="0" u="none" strike="noStrike" kern="1200" dirty="0" err="1">
                          <a:solidFill>
                            <a:schemeClr val="tx1"/>
                          </a:solidFill>
                          <a:effectLst/>
                          <a:latin typeface="+mn-lt"/>
                          <a:ea typeface="+mn-ea"/>
                          <a:cs typeface="+mn-cs"/>
                        </a:rPr>
                        <a:t>vimeo</a:t>
                      </a:r>
                      <a:r>
                        <a:rPr lang="en-GB" sz="1200" b="0" i="0" u="none" strike="noStrike" kern="1200" dirty="0">
                          <a:solidFill>
                            <a:schemeClr val="tx1"/>
                          </a:solidFill>
                          <a:effectLst/>
                          <a:latin typeface="+mn-lt"/>
                          <a:ea typeface="+mn-ea"/>
                          <a:cs typeface="+mn-cs"/>
                        </a:rPr>
                        <a:t> permissions</a:t>
                      </a:r>
                      <a:endParaRPr lang="en-GB" sz="12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a:solidFill>
                            <a:schemeClr val="tx1"/>
                          </a:solidFill>
                          <a:effectLst/>
                          <a:latin typeface="+mn-lt"/>
                          <a:ea typeface="+mn-ea"/>
                          <a:cs typeface="+mn-cs"/>
                        </a:rPr>
                        <a:t>Message "Because of its privacy settings, this video cannot be played here."</a:t>
                      </a:r>
                      <a:endParaRPr lang="en-GB" sz="1200" noProof="0" dirty="0"/>
                    </a:p>
                  </a:txBody>
                  <a:tcPr/>
                </a:tc>
                <a:extLst>
                  <a:ext uri="{0D108BD9-81ED-4DB2-BD59-A6C34878D82A}">
                    <a16:rowId xmlns:a16="http://schemas.microsoft.com/office/drawing/2014/main" val="2461962059"/>
                  </a:ext>
                </a:extLst>
              </a:tr>
              <a:tr h="370840">
                <a:tc>
                  <a:txBody>
                    <a:bodyPr/>
                    <a:lstStyle/>
                    <a:p>
                      <a:r>
                        <a:rPr lang="en-GB" sz="1200" noProof="0" dirty="0"/>
                        <a:t>Expert Teams banner images</a:t>
                      </a:r>
                    </a:p>
                  </a:txBody>
                  <a:tcPr/>
                </a:tc>
                <a:tc>
                  <a:txBody>
                    <a:bodyPr/>
                    <a:lstStyle/>
                    <a:p>
                      <a:r>
                        <a:rPr lang="en-GB" sz="1200" noProof="0" dirty="0"/>
                        <a:t>Needs revision</a:t>
                      </a:r>
                    </a:p>
                  </a:txBody>
                  <a:tcPr/>
                </a:tc>
                <a:tc>
                  <a:txBody>
                    <a:bodyPr/>
                    <a:lstStyle/>
                    <a:p>
                      <a:endParaRPr lang="en-GB" sz="1200" noProof="0" dirty="0"/>
                    </a:p>
                  </a:txBody>
                  <a:tcPr/>
                </a:tc>
                <a:extLst>
                  <a:ext uri="{0D108BD9-81ED-4DB2-BD59-A6C34878D82A}">
                    <a16:rowId xmlns:a16="http://schemas.microsoft.com/office/drawing/2014/main" val="1837765513"/>
                  </a:ext>
                </a:extLst>
              </a:tr>
              <a:tr h="370840">
                <a:tc>
                  <a:txBody>
                    <a:bodyPr/>
                    <a:lstStyle/>
                    <a:p>
                      <a:pPr marL="0" algn="l" defTabSz="914400" rtl="0" eaLnBrk="1" latinLnBrk="0" hangingPunct="1"/>
                      <a:r>
                        <a:rPr lang="en-GB" sz="1200" b="0" i="0" u="none" strike="noStrike" kern="1200" dirty="0">
                          <a:solidFill>
                            <a:schemeClr val="tx1"/>
                          </a:solidFill>
                          <a:effectLst/>
                          <a:latin typeface="+mn-lt"/>
                          <a:ea typeface="+mn-ea"/>
                          <a:cs typeface="+mn-cs"/>
                        </a:rPr>
                        <a:t>Document References of the projects</a:t>
                      </a:r>
                      <a:endParaRPr lang="en-GB" sz="1200" b="0" i="0" u="none" strike="noStrike" kern="1200" noProof="0" dirty="0">
                        <a:solidFill>
                          <a:schemeClr val="tx1"/>
                        </a:solidFill>
                        <a:effectLst/>
                        <a:latin typeface="+mn-lt"/>
                        <a:ea typeface="+mn-ea"/>
                        <a:cs typeface="+mn-cs"/>
                      </a:endParaRPr>
                    </a:p>
                  </a:txBody>
                  <a:tcPr/>
                </a:tc>
                <a:tc>
                  <a:txBody>
                    <a:bodyPr/>
                    <a:lstStyle/>
                    <a:p>
                      <a:pPr marL="0" algn="l" defTabSz="914400" rtl="0" eaLnBrk="1" latinLnBrk="0" hangingPunct="1"/>
                      <a:r>
                        <a:rPr lang="en-GB" sz="1200" b="0" i="0" u="none" strike="noStrike" kern="1200" dirty="0">
                          <a:solidFill>
                            <a:schemeClr val="tx1"/>
                          </a:solidFill>
                          <a:effectLst/>
                          <a:latin typeface="+mn-lt"/>
                          <a:ea typeface="+mn-ea"/>
                          <a:cs typeface="+mn-cs"/>
                        </a:rPr>
                        <a:t>Need to decide if it should be in the library</a:t>
                      </a:r>
                      <a:endParaRPr lang="en-GB" sz="1200" b="0" i="0" u="none" strike="noStrike" kern="1200" noProof="0" dirty="0">
                        <a:solidFill>
                          <a:schemeClr val="tx1"/>
                        </a:solidFill>
                        <a:effectLst/>
                        <a:latin typeface="+mn-lt"/>
                        <a:ea typeface="+mn-ea"/>
                        <a:cs typeface="+mn-cs"/>
                      </a:endParaRPr>
                    </a:p>
                  </a:txBody>
                  <a:tcPr/>
                </a:tc>
                <a:tc>
                  <a:txBody>
                    <a:bodyPr/>
                    <a:lstStyle/>
                    <a:p>
                      <a:pPr marL="0" algn="l" defTabSz="914400" rtl="0" eaLnBrk="1" latinLnBrk="0" hangingPunct="1"/>
                      <a:endParaRPr lang="en-GB" sz="1200" b="0" i="0" u="none" strike="noStrike" kern="1200" noProof="0" dirty="0">
                        <a:solidFill>
                          <a:schemeClr val="tx1"/>
                        </a:solidFill>
                        <a:effectLst/>
                        <a:latin typeface="+mn-lt"/>
                        <a:ea typeface="+mn-ea"/>
                        <a:cs typeface="+mn-cs"/>
                      </a:endParaRPr>
                    </a:p>
                  </a:txBody>
                  <a:tcPr/>
                </a:tc>
                <a:extLst>
                  <a:ext uri="{0D108BD9-81ED-4DB2-BD59-A6C34878D82A}">
                    <a16:rowId xmlns:a16="http://schemas.microsoft.com/office/drawing/2014/main" val="1957552038"/>
                  </a:ext>
                </a:extLst>
              </a:tr>
              <a:tr h="370840">
                <a:tc>
                  <a:txBody>
                    <a:bodyPr/>
                    <a:lstStyle/>
                    <a:p>
                      <a:pPr marL="0" algn="l" defTabSz="914400" rtl="0" eaLnBrk="1" latinLnBrk="0" hangingPunct="1"/>
                      <a:r>
                        <a:rPr lang="en-GB" sz="1200" b="0" i="0" u="none" strike="noStrike" kern="1200" noProof="0" dirty="0">
                          <a:solidFill>
                            <a:schemeClr val="tx1"/>
                          </a:solidFill>
                          <a:effectLst/>
                          <a:latin typeface="+mn-lt"/>
                          <a:ea typeface="+mn-ea"/>
                          <a:cs typeface="+mn-cs"/>
                        </a:rPr>
                        <a:t>Documents like:</a:t>
                      </a:r>
                    </a:p>
                    <a:p>
                      <a:pPr marL="0" algn="l" defTabSz="914400" rtl="0" eaLnBrk="1" latinLnBrk="0" hangingPunct="1"/>
                      <a:r>
                        <a:rPr lang="en-GB" sz="1200" b="0" i="0" u="none" strike="noStrike" kern="1200" noProof="0" dirty="0">
                          <a:solidFill>
                            <a:schemeClr val="tx1"/>
                          </a:solidFill>
                          <a:effectLst/>
                          <a:latin typeface="+mn-lt"/>
                          <a:ea typeface="+mn-ea"/>
                          <a:cs typeface="+mn-cs"/>
                        </a:rPr>
                        <a:t>- </a:t>
                      </a:r>
                      <a:r>
                        <a:rPr lang="en-GB" sz="1200" b="0" i="0" u="none" strike="noStrike" kern="1200" dirty="0">
                          <a:solidFill>
                            <a:schemeClr val="tx1"/>
                          </a:solidFill>
                          <a:effectLst/>
                          <a:latin typeface="+mn-lt"/>
                          <a:ea typeface="+mn-ea"/>
                          <a:cs typeface="+mn-cs"/>
                        </a:rPr>
                        <a:t>Position Paper Next Generation IMPEL</a:t>
                      </a:r>
                    </a:p>
                    <a:p>
                      <a:pPr marL="0" algn="l" defTabSz="914400" rtl="0" eaLnBrk="1" latinLnBrk="0" hangingPunct="1"/>
                      <a:r>
                        <a:rPr lang="en-GB" sz="1200" b="0" i="0" u="none" strike="noStrike" kern="1200" dirty="0">
                          <a:solidFill>
                            <a:schemeClr val="tx1"/>
                          </a:solidFill>
                          <a:effectLst/>
                          <a:latin typeface="+mn-lt"/>
                          <a:ea typeface="+mn-ea"/>
                          <a:cs typeface="+mn-cs"/>
                        </a:rPr>
                        <a:t>- IMPEL members list 2024</a:t>
                      </a:r>
                      <a:endParaRPr lang="en-GB" sz="1200" b="0" i="0" u="none" strike="noStrike" kern="1200" noProof="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a:solidFill>
                            <a:schemeClr val="tx1"/>
                          </a:solidFill>
                          <a:effectLst/>
                          <a:latin typeface="+mn-lt"/>
                          <a:ea typeface="+mn-ea"/>
                          <a:cs typeface="+mn-cs"/>
                        </a:rPr>
                        <a:t>Need to decide if it should be in the library</a:t>
                      </a:r>
                      <a:endParaRPr lang="en-GB" sz="1200" b="0" i="0" u="none" strike="noStrike" kern="1200" noProof="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A rule must be defined</a:t>
                      </a:r>
                      <a:r>
                        <a:rPr lang="en-GB" sz="1200" b="0" i="0" u="none" strike="noStrike" kern="1200" noProof="0" dirty="0">
                          <a:solidFill>
                            <a:schemeClr val="tx1"/>
                          </a:solidFill>
                          <a:effectLst/>
                          <a:latin typeface="+mn-lt"/>
                          <a:ea typeface="+mn-ea"/>
                          <a:cs typeface="+mn-cs"/>
                        </a:rPr>
                        <a:t>: all documents are available in the library</a:t>
                      </a:r>
                      <a:r>
                        <a:rPr lang="en-GB" sz="1200" b="0" i="0" u="none" strike="noStrike" kern="1200" noProof="0" dirty="0">
                          <a:solidFill>
                            <a:schemeClr val="tx1"/>
                          </a:solidFill>
                          <a:effectLst/>
                          <a:highlight>
                            <a:srgbClr val="FFFF00"/>
                          </a:highlight>
                          <a:latin typeface="+mn-lt"/>
                          <a:ea typeface="+mn-ea"/>
                          <a:cs typeface="+mn-cs"/>
                        </a:rPr>
                        <a:t>?</a:t>
                      </a:r>
                      <a:endParaRPr lang="en-GB" sz="1200" noProof="0" dirty="0">
                        <a:highlight>
                          <a:srgbClr val="FFFF00"/>
                        </a:highlight>
                      </a:endParaRPr>
                    </a:p>
                  </a:txBody>
                  <a:tcPr/>
                </a:tc>
                <a:extLst>
                  <a:ext uri="{0D108BD9-81ED-4DB2-BD59-A6C34878D82A}">
                    <a16:rowId xmlns:a16="http://schemas.microsoft.com/office/drawing/2014/main" val="2150040583"/>
                  </a:ext>
                </a:extLst>
              </a:tr>
              <a:tr h="370840">
                <a:tc>
                  <a:txBody>
                    <a:bodyPr/>
                    <a:lstStyle/>
                    <a:p>
                      <a:pPr marL="0" algn="l" defTabSz="914400" rtl="0" eaLnBrk="1" latinLnBrk="0" hangingPunct="1"/>
                      <a:r>
                        <a:rPr lang="en-GB" sz="1200" b="0" i="0" u="none" strike="noStrike" kern="1200" dirty="0">
                          <a:solidFill>
                            <a:schemeClr val="tx1"/>
                          </a:solidFill>
                          <a:effectLst/>
                          <a:latin typeface="+mn-lt"/>
                          <a:ea typeface="+mn-ea"/>
                          <a:cs typeface="+mn-cs"/>
                        </a:rPr>
                        <a:t>Migrated guidance &amp; tools</a:t>
                      </a:r>
                      <a:endParaRPr lang="en-GB" sz="1200" b="0" i="0" u="none" strike="noStrike" kern="1200" noProof="0" dirty="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noProof="0" dirty="0">
                          <a:solidFill>
                            <a:schemeClr val="tx1"/>
                          </a:solidFill>
                          <a:effectLst/>
                          <a:latin typeface="+mn-lt"/>
                          <a:ea typeface="+mn-ea"/>
                          <a:cs typeface="+mn-cs"/>
                        </a:rPr>
                        <a:t>Need to be linked to projects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noProof="0" dirty="0">
                        <a:highlight>
                          <a:srgbClr val="FFFF00"/>
                        </a:highlight>
                      </a:endParaRPr>
                    </a:p>
                  </a:txBody>
                  <a:tcPr/>
                </a:tc>
                <a:extLst>
                  <a:ext uri="{0D108BD9-81ED-4DB2-BD59-A6C34878D82A}">
                    <a16:rowId xmlns:a16="http://schemas.microsoft.com/office/drawing/2014/main" val="1021216392"/>
                  </a:ext>
                </a:extLst>
              </a:tr>
              <a:tr h="370840">
                <a:tc>
                  <a:txBody>
                    <a:bodyPr/>
                    <a:lstStyle/>
                    <a:p>
                      <a:pPr marL="0" algn="l" defTabSz="914400" rtl="0" eaLnBrk="1" latinLnBrk="0" hangingPunct="1"/>
                      <a:r>
                        <a:rPr lang="en-GB" sz="1200" b="0" i="0" u="none" strike="noStrike" kern="1200" noProof="0" dirty="0">
                          <a:solidFill>
                            <a:schemeClr val="tx1"/>
                          </a:solidFill>
                          <a:effectLst/>
                          <a:latin typeface="+mn-lt"/>
                          <a:ea typeface="+mn-ea"/>
                          <a:cs typeface="+mn-cs"/>
                        </a:rPr>
                        <a:t>Migrated news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noProof="0" dirty="0">
                          <a:solidFill>
                            <a:schemeClr val="tx1"/>
                          </a:solidFill>
                          <a:effectLst/>
                          <a:latin typeface="+mn-lt"/>
                          <a:ea typeface="+mn-ea"/>
                          <a:cs typeface="+mn-cs"/>
                        </a:rPr>
                        <a:t>Need to be associated to topics, subtopics, projects date and tags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Ongoing</a:t>
                      </a:r>
                    </a:p>
                  </a:txBody>
                  <a:tcPr/>
                </a:tc>
                <a:extLst>
                  <a:ext uri="{0D108BD9-81ED-4DB2-BD59-A6C34878D82A}">
                    <a16:rowId xmlns:a16="http://schemas.microsoft.com/office/drawing/2014/main" val="3190796135"/>
                  </a:ext>
                </a:extLst>
              </a:tr>
              <a:tr h="370840">
                <a:tc>
                  <a:txBody>
                    <a:bodyPr/>
                    <a:lstStyle/>
                    <a:p>
                      <a:pPr marL="0" algn="l" defTabSz="914400" rtl="0" eaLnBrk="1" latinLnBrk="0" hangingPunct="1"/>
                      <a:r>
                        <a:rPr lang="en-GB" sz="1200" b="0" i="0" u="none" strike="noStrike" kern="1200" noProof="0" dirty="0">
                          <a:solidFill>
                            <a:schemeClr val="tx1"/>
                          </a:solidFill>
                          <a:effectLst/>
                          <a:latin typeface="+mn-lt"/>
                          <a:ea typeface="+mn-ea"/>
                          <a:cs typeface="+mn-cs"/>
                        </a:rPr>
                        <a:t>Links to documents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Needs revision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t>We suggest copying the documents folder from the current site to keep the links to the current content. In future you would use the links from the library</a:t>
                      </a:r>
                      <a:endParaRPr lang="en-GB" sz="1200" noProof="0" dirty="0">
                        <a:highlight>
                          <a:srgbClr val="FFFF00"/>
                        </a:highlight>
                      </a:endParaRPr>
                    </a:p>
                  </a:txBody>
                  <a:tcPr/>
                </a:tc>
                <a:extLst>
                  <a:ext uri="{0D108BD9-81ED-4DB2-BD59-A6C34878D82A}">
                    <a16:rowId xmlns:a16="http://schemas.microsoft.com/office/drawing/2014/main" val="2434031199"/>
                  </a:ext>
                </a:extLst>
              </a:tr>
            </a:tbl>
          </a:graphicData>
        </a:graphic>
      </p:graphicFrame>
    </p:spTree>
    <p:extLst>
      <p:ext uri="{BB962C8B-B14F-4D97-AF65-F5344CB8AC3E}">
        <p14:creationId xmlns:p14="http://schemas.microsoft.com/office/powerpoint/2010/main" val="466407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6A238-AD0F-64F1-A90F-A0120FEEDCAC}"/>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019A1F6E-935E-2A86-9127-B54B5D95E689}"/>
              </a:ext>
            </a:extLst>
          </p:cNvPr>
          <p:cNvSpPr txBox="1">
            <a:spLocks/>
          </p:cNvSpPr>
          <p:nvPr/>
        </p:nvSpPr>
        <p:spPr>
          <a:xfrm>
            <a:off x="183292" y="0"/>
            <a:ext cx="10515600" cy="6672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noProof="0" dirty="0"/>
              <a:t>IMPEL</a:t>
            </a:r>
          </a:p>
        </p:txBody>
      </p:sp>
      <p:graphicFrame>
        <p:nvGraphicFramePr>
          <p:cNvPr id="6" name="Table 5">
            <a:extLst>
              <a:ext uri="{FF2B5EF4-FFF2-40B4-BE49-F238E27FC236}">
                <a16:creationId xmlns:a16="http://schemas.microsoft.com/office/drawing/2014/main" id="{1A99A797-E758-0370-42B5-30C336BA6214}"/>
              </a:ext>
            </a:extLst>
          </p:cNvPr>
          <p:cNvGraphicFramePr>
            <a:graphicFrameLocks noGrp="1"/>
          </p:cNvGraphicFramePr>
          <p:nvPr>
            <p:extLst>
              <p:ext uri="{D42A27DB-BD31-4B8C-83A1-F6EECF244321}">
                <p14:modId xmlns:p14="http://schemas.microsoft.com/office/powerpoint/2010/main" val="2488850578"/>
              </p:ext>
            </p:extLst>
          </p:nvPr>
        </p:nvGraphicFramePr>
        <p:xfrm>
          <a:off x="323271" y="833120"/>
          <a:ext cx="11029092" cy="2199640"/>
        </p:xfrm>
        <a:graphic>
          <a:graphicData uri="http://schemas.openxmlformats.org/drawingml/2006/table">
            <a:tbl>
              <a:tblPr firstRow="1" bandRow="1">
                <a:tableStyleId>{69012ECD-51FC-41F1-AA8D-1B2483CD663E}</a:tableStyleId>
              </a:tblPr>
              <a:tblGrid>
                <a:gridCol w="3676364">
                  <a:extLst>
                    <a:ext uri="{9D8B030D-6E8A-4147-A177-3AD203B41FA5}">
                      <a16:colId xmlns:a16="http://schemas.microsoft.com/office/drawing/2014/main" val="3799103973"/>
                    </a:ext>
                  </a:extLst>
                </a:gridCol>
                <a:gridCol w="3676364">
                  <a:extLst>
                    <a:ext uri="{9D8B030D-6E8A-4147-A177-3AD203B41FA5}">
                      <a16:colId xmlns:a16="http://schemas.microsoft.com/office/drawing/2014/main" val="2343298223"/>
                    </a:ext>
                  </a:extLst>
                </a:gridCol>
                <a:gridCol w="3676364">
                  <a:extLst>
                    <a:ext uri="{9D8B030D-6E8A-4147-A177-3AD203B41FA5}">
                      <a16:colId xmlns:a16="http://schemas.microsoft.com/office/drawing/2014/main" val="2172742406"/>
                    </a:ext>
                  </a:extLst>
                </a:gridCol>
              </a:tblGrid>
              <a:tr h="370840">
                <a:tc>
                  <a:txBody>
                    <a:bodyPr/>
                    <a:lstStyle/>
                    <a:p>
                      <a:r>
                        <a:rPr lang="en-GB" noProof="0" dirty="0"/>
                        <a:t>Issue</a:t>
                      </a:r>
                    </a:p>
                  </a:txBody>
                  <a:tcPr/>
                </a:tc>
                <a:tc>
                  <a:txBody>
                    <a:bodyPr/>
                    <a:lstStyle/>
                    <a:p>
                      <a:r>
                        <a:rPr lang="en-GB" noProof="0" dirty="0"/>
                        <a:t>Status</a:t>
                      </a:r>
                    </a:p>
                  </a:txBody>
                  <a:tcPr/>
                </a:tc>
                <a:tc>
                  <a:txBody>
                    <a:bodyPr/>
                    <a:lstStyle/>
                    <a:p>
                      <a:r>
                        <a:rPr lang="en-GB" noProof="0" dirty="0"/>
                        <a:t>Notes</a:t>
                      </a:r>
                    </a:p>
                  </a:txBody>
                  <a:tcPr/>
                </a:tc>
                <a:extLst>
                  <a:ext uri="{0D108BD9-81ED-4DB2-BD59-A6C34878D82A}">
                    <a16:rowId xmlns:a16="http://schemas.microsoft.com/office/drawing/2014/main" val="2233957610"/>
                  </a:ext>
                </a:extLst>
              </a:tr>
              <a:tr h="370840">
                <a:tc>
                  <a:txBody>
                    <a:bodyPr/>
                    <a:lstStyle/>
                    <a:p>
                      <a:pPr marL="0" algn="l" defTabSz="914400" rtl="0" eaLnBrk="1" latinLnBrk="0" hangingPunct="1"/>
                      <a:r>
                        <a:rPr lang="en-GB" sz="1200" b="0" i="0" u="none" strike="noStrike" kern="1200" noProof="0" dirty="0">
                          <a:solidFill>
                            <a:schemeClr val="tx1"/>
                          </a:solidFill>
                          <a:effectLst/>
                          <a:latin typeface="+mn-lt"/>
                          <a:ea typeface="+mn-ea"/>
                          <a:cs typeface="+mn-cs"/>
                        </a:rPr>
                        <a:t>Environmental inspections of industrial installations in accordance with the Industrial Emissions Directive (IED) – Drawing up of IRAM related inspection programmes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noProof="0" dirty="0">
                          <a:solidFill>
                            <a:schemeClr val="tx1"/>
                          </a:solidFill>
                          <a:effectLst/>
                          <a:latin typeface="+mn-lt"/>
                          <a:ea typeface="+mn-ea"/>
                          <a:cs typeface="+mn-cs"/>
                        </a:rPr>
                        <a:t>Start date of the project must be confirmed</a:t>
                      </a:r>
                    </a:p>
                  </a:txBody>
                  <a:tcPr/>
                </a:tc>
                <a:tc>
                  <a:txBody>
                    <a:bodyPr/>
                    <a:lstStyle/>
                    <a:p>
                      <a:endParaRPr lang="en-GB" sz="1200" noProof="0" dirty="0"/>
                    </a:p>
                  </a:txBody>
                  <a:tcPr/>
                </a:tc>
                <a:extLst>
                  <a:ext uri="{0D108BD9-81ED-4DB2-BD59-A6C34878D82A}">
                    <a16:rowId xmlns:a16="http://schemas.microsoft.com/office/drawing/2014/main" val="217725345"/>
                  </a:ext>
                </a:extLst>
              </a:tr>
              <a:tr h="370840">
                <a:tc>
                  <a:txBody>
                    <a:bodyPr/>
                    <a:lstStyle/>
                    <a:p>
                      <a:pPr marL="0" algn="l" defTabSz="914400" rtl="0" eaLnBrk="1" latinLnBrk="0" hangingPunct="1"/>
                      <a:r>
                        <a:rPr lang="en-GB" sz="1200" b="0" i="0" u="none" strike="noStrike" kern="1200" dirty="0">
                          <a:solidFill>
                            <a:schemeClr val="tx1"/>
                          </a:solidFill>
                          <a:effectLst/>
                          <a:latin typeface="+mn-lt"/>
                          <a:ea typeface="+mn-ea"/>
                          <a:cs typeface="+mn-cs"/>
                        </a:rPr>
                        <a:t>Our Network / IMPEL Conferences</a:t>
                      </a:r>
                      <a:endParaRPr lang="en-GB" sz="1200" b="0" i="0" u="none" strike="noStrike" kern="1200" noProof="0" dirty="0">
                        <a:solidFill>
                          <a:schemeClr val="tx1"/>
                        </a:solidFill>
                        <a:effectLst/>
                        <a:latin typeface="+mn-lt"/>
                        <a:ea typeface="+mn-ea"/>
                        <a:cs typeface="+mn-cs"/>
                      </a:endParaRPr>
                    </a:p>
                  </a:txBody>
                  <a:tcPr/>
                </a:tc>
                <a:tc>
                  <a:txBody>
                    <a:bodyPr/>
                    <a:lstStyle/>
                    <a:p>
                      <a:pPr lvl="0"/>
                      <a:r>
                        <a:rPr lang="en-GB" sz="1200" noProof="0" dirty="0"/>
                        <a:t>We need to understand how do you idealise the organisation of these information: ‘Impel conference 2018 (project), IMPEL 2016 Conference (publication) and IMPEL 2013 Conference(publication) will be put under “Our Network” / IMPEL Conferences’</a:t>
                      </a:r>
                    </a:p>
                  </a:txBody>
                  <a:tcPr/>
                </a:tc>
                <a:tc>
                  <a:txBody>
                    <a:bodyPr/>
                    <a:lstStyle/>
                    <a:p>
                      <a:pPr lvl="0"/>
                      <a:r>
                        <a:rPr lang="en-GB" sz="1200" noProof="0" dirty="0"/>
                        <a:t>With the tools we currently have we can only create a block page and put text with the links to the projects (but there is the problem of having to manually ‘translate’ the links so as not to jump from the query in one language to EN).</a:t>
                      </a:r>
                    </a:p>
                  </a:txBody>
                  <a:tcPr/>
                </a:tc>
                <a:extLst>
                  <a:ext uri="{0D108BD9-81ED-4DB2-BD59-A6C34878D82A}">
                    <a16:rowId xmlns:a16="http://schemas.microsoft.com/office/drawing/2014/main" val="2456324992"/>
                  </a:ext>
                </a:extLst>
              </a:tr>
            </a:tbl>
          </a:graphicData>
        </a:graphic>
      </p:graphicFrame>
    </p:spTree>
    <p:extLst>
      <p:ext uri="{BB962C8B-B14F-4D97-AF65-F5344CB8AC3E}">
        <p14:creationId xmlns:p14="http://schemas.microsoft.com/office/powerpoint/2010/main" val="896262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10602</TotalTime>
  <Words>382</Words>
  <Application>Microsoft Macintosh PowerPoint</Application>
  <PresentationFormat>Widescreen</PresentationFormat>
  <Paragraphs>61</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Poppins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ramos</dc:creator>
  <cp:lastModifiedBy>sara.ramos</cp:lastModifiedBy>
  <cp:revision>96</cp:revision>
  <dcterms:created xsi:type="dcterms:W3CDTF">2024-03-07T15:06:02Z</dcterms:created>
  <dcterms:modified xsi:type="dcterms:W3CDTF">2024-11-14T20:00:00Z</dcterms:modified>
</cp:coreProperties>
</file>