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38"/>
  </p:notesMasterIdLst>
  <p:sldIdLst>
    <p:sldId id="285" r:id="rId2"/>
    <p:sldId id="290" r:id="rId3"/>
    <p:sldId id="292" r:id="rId4"/>
    <p:sldId id="293" r:id="rId5"/>
    <p:sldId id="294" r:id="rId6"/>
    <p:sldId id="295" r:id="rId7"/>
    <p:sldId id="296" r:id="rId8"/>
    <p:sldId id="297" r:id="rId9"/>
    <p:sldId id="298" r:id="rId10"/>
    <p:sldId id="299" r:id="rId11"/>
    <p:sldId id="300" r:id="rId12"/>
    <p:sldId id="301" r:id="rId13"/>
    <p:sldId id="303" r:id="rId14"/>
    <p:sldId id="302" r:id="rId15"/>
    <p:sldId id="304" r:id="rId16"/>
    <p:sldId id="306" r:id="rId17"/>
    <p:sldId id="307" r:id="rId18"/>
    <p:sldId id="308" r:id="rId19"/>
    <p:sldId id="309" r:id="rId20"/>
    <p:sldId id="310" r:id="rId21"/>
    <p:sldId id="312" r:id="rId22"/>
    <p:sldId id="311" r:id="rId23"/>
    <p:sldId id="313" r:id="rId24"/>
    <p:sldId id="314" r:id="rId25"/>
    <p:sldId id="316" r:id="rId26"/>
    <p:sldId id="317" r:id="rId27"/>
    <p:sldId id="318" r:id="rId28"/>
    <p:sldId id="319" r:id="rId29"/>
    <p:sldId id="320" r:id="rId30"/>
    <p:sldId id="291" r:id="rId31"/>
    <p:sldId id="321" r:id="rId32"/>
    <p:sldId id="322" r:id="rId33"/>
    <p:sldId id="323" r:id="rId34"/>
    <p:sldId id="324" r:id="rId35"/>
    <p:sldId id="325" r:id="rId36"/>
    <p:sldId id="326" r:id="rId3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E6DF6ED-F8F2-F24F-B2E0-01F0D1BCDDD3}">
          <p14:sldIdLst>
            <p14:sldId id="285"/>
            <p14:sldId id="290"/>
          </p14:sldIdLst>
        </p14:section>
        <p14:section name="Tabs" id="{1273A328-E67A-3B47-856F-C525B2DFECC5}">
          <p14:sldIdLst>
            <p14:sldId id="292"/>
            <p14:sldId id="293"/>
            <p14:sldId id="294"/>
            <p14:sldId id="295"/>
            <p14:sldId id="296"/>
            <p14:sldId id="297"/>
            <p14:sldId id="298"/>
            <p14:sldId id="299"/>
            <p14:sldId id="300"/>
            <p14:sldId id="301"/>
            <p14:sldId id="303"/>
            <p14:sldId id="302"/>
            <p14:sldId id="304"/>
            <p14:sldId id="306"/>
            <p14:sldId id="307"/>
            <p14:sldId id="308"/>
            <p14:sldId id="309"/>
            <p14:sldId id="310"/>
            <p14:sldId id="312"/>
            <p14:sldId id="311"/>
            <p14:sldId id="313"/>
            <p14:sldId id="314"/>
            <p14:sldId id="316"/>
            <p14:sldId id="317"/>
            <p14:sldId id="318"/>
            <p14:sldId id="319"/>
            <p14:sldId id="320"/>
          </p14:sldIdLst>
        </p14:section>
        <p14:section name="Specific Pages" id="{56438E3E-3D2B-234D-9B13-01CFF2B5C9E4}">
          <p14:sldIdLst>
            <p14:sldId id="291"/>
            <p14:sldId id="321"/>
            <p14:sldId id="322"/>
            <p14:sldId id="323"/>
            <p14:sldId id="324"/>
            <p14:sldId id="325"/>
            <p14:sldId id="326"/>
          </p14:sldIdLst>
        </p14:section>
      </p14:sectionLst>
    </p:ext>
    <p:ext uri="{EFAFB233-063F-42B5-8137-9DF3F51BA10A}">
      <p15:sldGuideLst xmlns:p15="http://schemas.microsoft.com/office/powerpoint/2012/main">
        <p15:guide id="1" orient="horz" pos="618" userDrawn="1">
          <p15:clr>
            <a:srgbClr val="A4A3A4"/>
          </p15:clr>
        </p15:guide>
        <p15:guide id="2" pos="2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3F50"/>
    <a:srgbClr val="FFFFFF"/>
    <a:srgbClr val="0C841F"/>
    <a:srgbClr val="027281"/>
    <a:srgbClr val="000000"/>
    <a:srgbClr val="2BB16B"/>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712"/>
    <p:restoredTop sz="96197"/>
  </p:normalViewPr>
  <p:slideViewPr>
    <p:cSldViewPr snapToGrid="0">
      <p:cViewPr varScale="1">
        <p:scale>
          <a:sx n="119" d="100"/>
          <a:sy n="119" d="100"/>
        </p:scale>
        <p:origin x="1136" y="192"/>
      </p:cViewPr>
      <p:guideLst>
        <p:guide orient="horz" pos="618"/>
        <p:guide pos="217"/>
      </p:guideLst>
    </p:cSldViewPr>
  </p:slideViewPr>
  <p:outlineViewPr>
    <p:cViewPr>
      <p:scale>
        <a:sx n="33" d="100"/>
        <a:sy n="33" d="100"/>
      </p:scale>
      <p:origin x="0" y="-1280"/>
    </p:cViewPr>
  </p:outlineViewPr>
  <p:notesTextViewPr>
    <p:cViewPr>
      <p:scale>
        <a:sx n="20" d="100"/>
        <a:sy n="2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CBC45-BA7B-E04F-AB79-EDB518E2F0B7}" type="datetimeFigureOut">
              <a:rPr lang="pt-PT" smtClean="0"/>
              <a:t>14/11/24</a:t>
            </a:fld>
            <a:endParaRPr lang="pt-PT"/>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pt-P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D38C28-4C57-A84F-9A4F-44DF8C0785AD}" type="slidenum">
              <a:rPr lang="pt-PT" smtClean="0"/>
              <a:t>‹#›</a:t>
            </a:fld>
            <a:endParaRPr lang="pt-PT"/>
          </a:p>
        </p:txBody>
      </p:sp>
    </p:spTree>
    <p:extLst>
      <p:ext uri="{BB962C8B-B14F-4D97-AF65-F5344CB8AC3E}">
        <p14:creationId xmlns:p14="http://schemas.microsoft.com/office/powerpoint/2010/main" val="1797710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5"/>
          </p:nvPr>
        </p:nvSpPr>
        <p:spPr/>
        <p:txBody>
          <a:bodyPr/>
          <a:lstStyle/>
          <a:p>
            <a:fld id="{BDD38C28-4C57-A84F-9A4F-44DF8C0785AD}" type="slidenum">
              <a:rPr lang="pt-PT" smtClean="0"/>
              <a:t>6</a:t>
            </a:fld>
            <a:endParaRPr lang="pt-PT"/>
          </a:p>
        </p:txBody>
      </p:sp>
    </p:spTree>
    <p:extLst>
      <p:ext uri="{BB962C8B-B14F-4D97-AF65-F5344CB8AC3E}">
        <p14:creationId xmlns:p14="http://schemas.microsoft.com/office/powerpoint/2010/main" val="1533485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5"/>
          </p:nvPr>
        </p:nvSpPr>
        <p:spPr/>
        <p:txBody>
          <a:bodyPr/>
          <a:lstStyle/>
          <a:p>
            <a:fld id="{BDD38C28-4C57-A84F-9A4F-44DF8C0785AD}" type="slidenum">
              <a:rPr lang="pt-PT" smtClean="0"/>
              <a:t>17</a:t>
            </a:fld>
            <a:endParaRPr lang="pt-PT"/>
          </a:p>
        </p:txBody>
      </p:sp>
    </p:spTree>
    <p:extLst>
      <p:ext uri="{BB962C8B-B14F-4D97-AF65-F5344CB8AC3E}">
        <p14:creationId xmlns:p14="http://schemas.microsoft.com/office/powerpoint/2010/main" val="2743530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sz="quarter" idx="5"/>
          </p:nvPr>
        </p:nvSpPr>
        <p:spPr/>
        <p:txBody>
          <a:bodyPr/>
          <a:lstStyle/>
          <a:p>
            <a:fld id="{BDD38C28-4C57-A84F-9A4F-44DF8C0785AD}" type="slidenum">
              <a:rPr lang="pt-PT" smtClean="0"/>
              <a:t>35</a:t>
            </a:fld>
            <a:endParaRPr lang="pt-PT"/>
          </a:p>
        </p:txBody>
      </p:sp>
    </p:spTree>
    <p:extLst>
      <p:ext uri="{BB962C8B-B14F-4D97-AF65-F5344CB8AC3E}">
        <p14:creationId xmlns:p14="http://schemas.microsoft.com/office/powerpoint/2010/main" val="3008979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sz="quarter" idx="5"/>
          </p:nvPr>
        </p:nvSpPr>
        <p:spPr/>
        <p:txBody>
          <a:bodyPr/>
          <a:lstStyle/>
          <a:p>
            <a:fld id="{BDD38C28-4C57-A84F-9A4F-44DF8C0785AD}" type="slidenum">
              <a:rPr lang="pt-PT" smtClean="0"/>
              <a:t>36</a:t>
            </a:fld>
            <a:endParaRPr lang="pt-PT"/>
          </a:p>
        </p:txBody>
      </p:sp>
    </p:spTree>
    <p:extLst>
      <p:ext uri="{BB962C8B-B14F-4D97-AF65-F5344CB8AC3E}">
        <p14:creationId xmlns:p14="http://schemas.microsoft.com/office/powerpoint/2010/main" val="2200055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70CE06F-F002-304E-9333-6EA9CBD2067A}" type="datetimeFigureOut">
              <a:rPr lang="pt-PT" smtClean="0"/>
              <a:t>14/11/24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3978B8B4-EEBA-1D4D-ACF8-D6D6969E5033}" type="slidenum">
              <a:rPr lang="pt-PT" smtClean="0"/>
              <a:t>‹#›</a:t>
            </a:fld>
            <a:endParaRPr lang="pt-PT"/>
          </a:p>
        </p:txBody>
      </p:sp>
    </p:spTree>
    <p:extLst>
      <p:ext uri="{BB962C8B-B14F-4D97-AF65-F5344CB8AC3E}">
        <p14:creationId xmlns:p14="http://schemas.microsoft.com/office/powerpoint/2010/main" val="38690734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70CE06F-F002-304E-9333-6EA9CBD2067A}" type="datetimeFigureOut">
              <a:rPr lang="pt-PT" smtClean="0"/>
              <a:t>14/11/24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3978B8B4-EEBA-1D4D-ACF8-D6D6969E5033}" type="slidenum">
              <a:rPr lang="pt-PT" smtClean="0"/>
              <a:t>‹#›</a:t>
            </a:fld>
            <a:endParaRPr lang="pt-PT"/>
          </a:p>
        </p:txBody>
      </p:sp>
    </p:spTree>
    <p:extLst>
      <p:ext uri="{BB962C8B-B14F-4D97-AF65-F5344CB8AC3E}">
        <p14:creationId xmlns:p14="http://schemas.microsoft.com/office/powerpoint/2010/main" val="1312415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70CE06F-F002-304E-9333-6EA9CBD2067A}" type="datetimeFigureOut">
              <a:rPr lang="pt-PT" smtClean="0"/>
              <a:t>14/11/24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3978B8B4-EEBA-1D4D-ACF8-D6D6969E5033}" type="slidenum">
              <a:rPr lang="pt-PT" smtClean="0"/>
              <a:t>‹#›</a:t>
            </a:fld>
            <a:endParaRPr lang="pt-PT"/>
          </a:p>
        </p:txBody>
      </p:sp>
    </p:spTree>
    <p:extLst>
      <p:ext uri="{BB962C8B-B14F-4D97-AF65-F5344CB8AC3E}">
        <p14:creationId xmlns:p14="http://schemas.microsoft.com/office/powerpoint/2010/main" val="3219020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70CE06F-F002-304E-9333-6EA9CBD2067A}" type="datetimeFigureOut">
              <a:rPr lang="pt-PT" smtClean="0"/>
              <a:t>14/11/24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3978B8B4-EEBA-1D4D-ACF8-D6D6969E5033}" type="slidenum">
              <a:rPr lang="pt-PT" smtClean="0"/>
              <a:t>‹#›</a:t>
            </a:fld>
            <a:endParaRPr lang="pt-PT"/>
          </a:p>
        </p:txBody>
      </p:sp>
    </p:spTree>
    <p:extLst>
      <p:ext uri="{BB962C8B-B14F-4D97-AF65-F5344CB8AC3E}">
        <p14:creationId xmlns:p14="http://schemas.microsoft.com/office/powerpoint/2010/main" val="4146334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70CE06F-F002-304E-9333-6EA9CBD2067A}" type="datetimeFigureOut">
              <a:rPr lang="pt-PT" smtClean="0"/>
              <a:t>14/11/24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3978B8B4-EEBA-1D4D-ACF8-D6D6969E5033}" type="slidenum">
              <a:rPr lang="pt-PT" smtClean="0"/>
              <a:t>‹#›</a:t>
            </a:fld>
            <a:endParaRPr lang="pt-PT"/>
          </a:p>
        </p:txBody>
      </p:sp>
    </p:spTree>
    <p:extLst>
      <p:ext uri="{BB962C8B-B14F-4D97-AF65-F5344CB8AC3E}">
        <p14:creationId xmlns:p14="http://schemas.microsoft.com/office/powerpoint/2010/main" val="3440764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70CE06F-F002-304E-9333-6EA9CBD2067A}" type="datetimeFigureOut">
              <a:rPr lang="pt-PT" smtClean="0"/>
              <a:t>14/11/24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3978B8B4-EEBA-1D4D-ACF8-D6D6969E5033}" type="slidenum">
              <a:rPr lang="pt-PT" smtClean="0"/>
              <a:t>‹#›</a:t>
            </a:fld>
            <a:endParaRPr lang="pt-PT"/>
          </a:p>
        </p:txBody>
      </p:sp>
    </p:spTree>
    <p:extLst>
      <p:ext uri="{BB962C8B-B14F-4D97-AF65-F5344CB8AC3E}">
        <p14:creationId xmlns:p14="http://schemas.microsoft.com/office/powerpoint/2010/main" val="3250632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6"/>
            <a:ext cx="8543925"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70CE06F-F002-304E-9333-6EA9CBD2067A}" type="datetimeFigureOut">
              <a:rPr lang="pt-PT" smtClean="0"/>
              <a:t>14/11/24</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3978B8B4-EEBA-1D4D-ACF8-D6D6969E5033}" type="slidenum">
              <a:rPr lang="pt-PT" smtClean="0"/>
              <a:t>‹#›</a:t>
            </a:fld>
            <a:endParaRPr lang="pt-PT"/>
          </a:p>
        </p:txBody>
      </p:sp>
    </p:spTree>
    <p:extLst>
      <p:ext uri="{BB962C8B-B14F-4D97-AF65-F5344CB8AC3E}">
        <p14:creationId xmlns:p14="http://schemas.microsoft.com/office/powerpoint/2010/main" val="3727617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70CE06F-F002-304E-9333-6EA9CBD2067A}" type="datetimeFigureOut">
              <a:rPr lang="pt-PT" smtClean="0"/>
              <a:t>14/11/24</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3978B8B4-EEBA-1D4D-ACF8-D6D6969E5033}" type="slidenum">
              <a:rPr lang="pt-PT" smtClean="0"/>
              <a:t>‹#›</a:t>
            </a:fld>
            <a:endParaRPr lang="pt-PT"/>
          </a:p>
        </p:txBody>
      </p:sp>
    </p:spTree>
    <p:extLst>
      <p:ext uri="{BB962C8B-B14F-4D97-AF65-F5344CB8AC3E}">
        <p14:creationId xmlns:p14="http://schemas.microsoft.com/office/powerpoint/2010/main" val="757192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0CE06F-F002-304E-9333-6EA9CBD2067A}" type="datetimeFigureOut">
              <a:rPr lang="pt-PT" smtClean="0"/>
              <a:t>14/11/24</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3978B8B4-EEBA-1D4D-ACF8-D6D6969E5033}" type="slidenum">
              <a:rPr lang="pt-PT" smtClean="0"/>
              <a:t>‹#›</a:t>
            </a:fld>
            <a:endParaRPr lang="pt-PT"/>
          </a:p>
        </p:txBody>
      </p:sp>
    </p:spTree>
    <p:extLst>
      <p:ext uri="{BB962C8B-B14F-4D97-AF65-F5344CB8AC3E}">
        <p14:creationId xmlns:p14="http://schemas.microsoft.com/office/powerpoint/2010/main" val="183260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4211340"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670CE06F-F002-304E-9333-6EA9CBD2067A}" type="datetimeFigureOut">
              <a:rPr lang="pt-PT" smtClean="0"/>
              <a:t>14/11/24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3978B8B4-EEBA-1D4D-ACF8-D6D6969E5033}" type="slidenum">
              <a:rPr lang="pt-PT" smtClean="0"/>
              <a:t>‹#›</a:t>
            </a:fld>
            <a:endParaRPr lang="pt-PT"/>
          </a:p>
        </p:txBody>
      </p:sp>
    </p:spTree>
    <p:extLst>
      <p:ext uri="{BB962C8B-B14F-4D97-AF65-F5344CB8AC3E}">
        <p14:creationId xmlns:p14="http://schemas.microsoft.com/office/powerpoint/2010/main" val="1306161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4211340" y="987426"/>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670CE06F-F002-304E-9333-6EA9CBD2067A}" type="datetimeFigureOut">
              <a:rPr lang="pt-PT" smtClean="0"/>
              <a:t>14/11/24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3978B8B4-EEBA-1D4D-ACF8-D6D6969E5033}" type="slidenum">
              <a:rPr lang="pt-PT" smtClean="0"/>
              <a:t>‹#›</a:t>
            </a:fld>
            <a:endParaRPr lang="pt-PT"/>
          </a:p>
        </p:txBody>
      </p:sp>
    </p:spTree>
    <p:extLst>
      <p:ext uri="{BB962C8B-B14F-4D97-AF65-F5344CB8AC3E}">
        <p14:creationId xmlns:p14="http://schemas.microsoft.com/office/powerpoint/2010/main" val="1472893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0CE06F-F002-304E-9333-6EA9CBD2067A}" type="datetimeFigureOut">
              <a:rPr lang="pt-PT" smtClean="0"/>
              <a:t>14/11/24</a:t>
            </a:fld>
            <a:endParaRPr lang="pt-PT"/>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78B8B4-EEBA-1D4D-ACF8-D6D6969E5033}" type="slidenum">
              <a:rPr lang="pt-PT" smtClean="0"/>
              <a:t>‹#›</a:t>
            </a:fld>
            <a:endParaRPr lang="pt-PT"/>
          </a:p>
        </p:txBody>
      </p:sp>
    </p:spTree>
    <p:extLst>
      <p:ext uri="{BB962C8B-B14F-4D97-AF65-F5344CB8AC3E}">
        <p14:creationId xmlns:p14="http://schemas.microsoft.com/office/powerpoint/2010/main" val="220047500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mpel.eu/mays"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53.pn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image" Target="../media/image6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2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image" Target="../media/image77.png"/><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 Id="rId9" Type="http://schemas.openxmlformats.org/officeDocument/2006/relationships/image" Target="../media/image84.png"/></Relationships>
</file>

<file path=ppt/slides/_rels/slide32.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image" Target="../media/image85.png"/><Relationship Id="rId1" Type="http://schemas.openxmlformats.org/officeDocument/2006/relationships/slideLayout" Target="../slideLayouts/slideLayout7.xml"/><Relationship Id="rId6" Type="http://schemas.openxmlformats.org/officeDocument/2006/relationships/image" Target="../media/image89.png"/><Relationship Id="rId11" Type="http://schemas.openxmlformats.org/officeDocument/2006/relationships/image" Target="../media/image94.pn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png"/><Relationship Id="rId9" Type="http://schemas.openxmlformats.org/officeDocument/2006/relationships/image" Target="../media/image92.png"/></Relationships>
</file>

<file path=ppt/slides/_rels/slide33.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96.png"/><Relationship Id="rId7" Type="http://schemas.openxmlformats.org/officeDocument/2006/relationships/image" Target="../media/image94.png"/><Relationship Id="rId12" Type="http://schemas.openxmlformats.org/officeDocument/2006/relationships/image" Target="../media/image98.png"/><Relationship Id="rId2" Type="http://schemas.openxmlformats.org/officeDocument/2006/relationships/image" Target="../media/image95.png"/><Relationship Id="rId1" Type="http://schemas.openxmlformats.org/officeDocument/2006/relationships/slideLayout" Target="../slideLayouts/slideLayout7.xml"/><Relationship Id="rId6" Type="http://schemas.openxmlformats.org/officeDocument/2006/relationships/image" Target="../media/image93.png"/><Relationship Id="rId11" Type="http://schemas.openxmlformats.org/officeDocument/2006/relationships/image" Target="../media/image97.png"/><Relationship Id="rId5" Type="http://schemas.openxmlformats.org/officeDocument/2006/relationships/image" Target="../media/image92.png"/><Relationship Id="rId10" Type="http://schemas.openxmlformats.org/officeDocument/2006/relationships/image" Target="../media/image90.png"/><Relationship Id="rId4" Type="http://schemas.openxmlformats.org/officeDocument/2006/relationships/image" Target="../media/image91.png"/><Relationship Id="rId9" Type="http://schemas.openxmlformats.org/officeDocument/2006/relationships/image" Target="../media/image89.png"/></Relationships>
</file>

<file path=ppt/slides/_rels/slide34.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92.png"/><Relationship Id="rId7" Type="http://schemas.openxmlformats.org/officeDocument/2006/relationships/image" Target="../media/image89.png"/><Relationship Id="rId2"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94.png"/><Relationship Id="rId4" Type="http://schemas.openxmlformats.org/officeDocument/2006/relationships/image" Target="../media/image93.png"/><Relationship Id="rId9" Type="http://schemas.openxmlformats.org/officeDocument/2006/relationships/image" Target="../media/image99.png"/></Relationships>
</file>

<file path=ppt/slides/_rels/slide35.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91.png"/><Relationship Id="rId7" Type="http://schemas.openxmlformats.org/officeDocument/2006/relationships/image" Target="../media/image88.png"/><Relationship Id="rId12" Type="http://schemas.openxmlformats.org/officeDocument/2006/relationships/image" Target="../media/image10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4.png"/><Relationship Id="rId11" Type="http://schemas.openxmlformats.org/officeDocument/2006/relationships/image" Target="../media/image101.png"/><Relationship Id="rId5" Type="http://schemas.openxmlformats.org/officeDocument/2006/relationships/image" Target="../media/image93.png"/><Relationship Id="rId10" Type="http://schemas.openxmlformats.org/officeDocument/2006/relationships/image" Target="../media/image100.png"/><Relationship Id="rId4" Type="http://schemas.openxmlformats.org/officeDocument/2006/relationships/image" Target="../media/image92.png"/><Relationship Id="rId9" Type="http://schemas.openxmlformats.org/officeDocument/2006/relationships/image" Target="../media/image90.png"/></Relationships>
</file>

<file path=ppt/slides/_rels/slide36.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6.png"/><Relationship Id="rId11" Type="http://schemas.openxmlformats.org/officeDocument/2006/relationships/image" Target="../media/image111.png"/><Relationship Id="rId5" Type="http://schemas.openxmlformats.org/officeDocument/2006/relationships/image" Target="../media/image105.png"/><Relationship Id="rId10" Type="http://schemas.openxmlformats.org/officeDocument/2006/relationships/image" Target="../media/image110.png"/><Relationship Id="rId4" Type="http://schemas.openxmlformats.org/officeDocument/2006/relationships/image" Target="../media/image104.png"/><Relationship Id="rId9" Type="http://schemas.openxmlformats.org/officeDocument/2006/relationships/image" Target="../media/image10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screenshot of a login form&#10;&#10;Description automatically generated">
            <a:extLst>
              <a:ext uri="{FF2B5EF4-FFF2-40B4-BE49-F238E27FC236}">
                <a16:creationId xmlns:a16="http://schemas.microsoft.com/office/drawing/2014/main" id="{6E0DBF92-3821-1E9F-30D0-702EFA8826B6}"/>
              </a:ext>
            </a:extLst>
          </p:cNvPr>
          <p:cNvPicPr>
            <a:picLocks noChangeAspect="1"/>
          </p:cNvPicPr>
          <p:nvPr/>
        </p:nvPicPr>
        <p:blipFill>
          <a:blip r:embed="rId2"/>
          <a:stretch>
            <a:fillRect/>
          </a:stretch>
        </p:blipFill>
        <p:spPr>
          <a:xfrm>
            <a:off x="14643" y="0"/>
            <a:ext cx="9891357" cy="5736987"/>
          </a:xfrm>
          <a:prstGeom prst="rect">
            <a:avLst/>
          </a:prstGeom>
        </p:spPr>
      </p:pic>
      <p:sp>
        <p:nvSpPr>
          <p:cNvPr id="6" name="TextBox 5">
            <a:extLst>
              <a:ext uri="{FF2B5EF4-FFF2-40B4-BE49-F238E27FC236}">
                <a16:creationId xmlns:a16="http://schemas.microsoft.com/office/drawing/2014/main" id="{1C94AA5B-5368-7771-92AC-9F3F76272D3D}"/>
              </a:ext>
            </a:extLst>
          </p:cNvPr>
          <p:cNvSpPr txBox="1"/>
          <p:nvPr/>
        </p:nvSpPr>
        <p:spPr>
          <a:xfrm>
            <a:off x="3682547" y="5905326"/>
            <a:ext cx="2540907" cy="609774"/>
          </a:xfrm>
          <a:prstGeom prst="rect">
            <a:avLst/>
          </a:prstGeom>
        </p:spPr>
        <p:txBody>
          <a:bodyPr vert="horz" lIns="91440" tIns="45720" rIns="91440" bIns="45720" rtlCol="0" anchor="t">
            <a:normAutofit/>
          </a:bodyPr>
          <a:lstStyle/>
          <a:p>
            <a:pPr>
              <a:lnSpc>
                <a:spcPct val="90000"/>
              </a:lnSpc>
              <a:spcAft>
                <a:spcPts val="600"/>
              </a:spcAft>
            </a:pPr>
            <a:r>
              <a:rPr lang="en-US" sz="2000" dirty="0">
                <a:hlinkClick r:id="rId3"/>
              </a:rPr>
              <a:t>http://impel.eu/mays</a:t>
            </a:r>
            <a:endParaRPr lang="en-US" sz="2000" dirty="0"/>
          </a:p>
          <a:p>
            <a:pPr>
              <a:lnSpc>
                <a:spcPct val="90000"/>
              </a:lnSpc>
              <a:spcAft>
                <a:spcPts val="600"/>
              </a:spcAft>
            </a:pPr>
            <a:endParaRPr lang="en-US" sz="2000" dirty="0"/>
          </a:p>
        </p:txBody>
      </p:sp>
    </p:spTree>
    <p:extLst>
      <p:ext uri="{BB962C8B-B14F-4D97-AF65-F5344CB8AC3E}">
        <p14:creationId xmlns:p14="http://schemas.microsoft.com/office/powerpoint/2010/main" val="34620471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DA9BC-D6DA-0175-ED7A-7572EDBE6193}"/>
            </a:ext>
          </a:extLst>
        </p:cNvPr>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FD6AD2CB-F24C-6E97-5491-86649E44C7E4}"/>
              </a:ext>
            </a:extLst>
          </p:cNvPr>
          <p:cNvPicPr>
            <a:picLocks noChangeAspect="1"/>
          </p:cNvPicPr>
          <p:nvPr/>
        </p:nvPicPr>
        <p:blipFill>
          <a:blip r:embed="rId2"/>
          <a:stretch>
            <a:fillRect/>
          </a:stretch>
        </p:blipFill>
        <p:spPr>
          <a:xfrm>
            <a:off x="323376" y="911871"/>
            <a:ext cx="4708800" cy="3034408"/>
          </a:xfrm>
          <a:prstGeom prst="rect">
            <a:avLst/>
          </a:prstGeom>
        </p:spPr>
      </p:pic>
      <p:sp>
        <p:nvSpPr>
          <p:cNvPr id="2" name="TextBox 1">
            <a:extLst>
              <a:ext uri="{FF2B5EF4-FFF2-40B4-BE49-F238E27FC236}">
                <a16:creationId xmlns:a16="http://schemas.microsoft.com/office/drawing/2014/main" id="{03979455-5DE0-BE7A-19AB-FDE0B390FD77}"/>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Projects																         4/5</a:t>
            </a:r>
            <a:br>
              <a:rPr lang="en-GB" b="1" dirty="0"/>
            </a:br>
            <a:r>
              <a:rPr lang="en-GB" sz="1400" dirty="0"/>
              <a:t> Projects management &gt; </a:t>
            </a:r>
            <a:r>
              <a:rPr lang="en-GB" sz="1400" b="1" dirty="0"/>
              <a:t>Related files</a:t>
            </a:r>
          </a:p>
        </p:txBody>
      </p:sp>
      <p:sp>
        <p:nvSpPr>
          <p:cNvPr id="8" name="Rounded Rectangle 7">
            <a:extLst>
              <a:ext uri="{FF2B5EF4-FFF2-40B4-BE49-F238E27FC236}">
                <a16:creationId xmlns:a16="http://schemas.microsoft.com/office/drawing/2014/main" id="{D7154D5A-31B2-2202-E92E-50C384DB4EEE}"/>
              </a:ext>
            </a:extLst>
          </p:cNvPr>
          <p:cNvSpPr/>
          <p:nvPr/>
        </p:nvSpPr>
        <p:spPr>
          <a:xfrm>
            <a:off x="350232" y="1796798"/>
            <a:ext cx="609887" cy="14400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0" name="Rounded Rectangle 9">
            <a:extLst>
              <a:ext uri="{FF2B5EF4-FFF2-40B4-BE49-F238E27FC236}">
                <a16:creationId xmlns:a16="http://schemas.microsoft.com/office/drawing/2014/main" id="{76C2C972-3EFF-34F8-F6CF-0C16DDC3037E}"/>
              </a:ext>
            </a:extLst>
          </p:cNvPr>
          <p:cNvSpPr/>
          <p:nvPr/>
        </p:nvSpPr>
        <p:spPr>
          <a:xfrm>
            <a:off x="2189394" y="1717010"/>
            <a:ext cx="309966" cy="16303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pic>
        <p:nvPicPr>
          <p:cNvPr id="9" name="Picture 8" descr="A screenshot of a computer&#10;&#10;Description automatically generated">
            <a:extLst>
              <a:ext uri="{FF2B5EF4-FFF2-40B4-BE49-F238E27FC236}">
                <a16:creationId xmlns:a16="http://schemas.microsoft.com/office/drawing/2014/main" id="{D9DEA20F-6003-2F11-8025-41D687E20738}"/>
              </a:ext>
            </a:extLst>
          </p:cNvPr>
          <p:cNvPicPr>
            <a:picLocks noChangeAspect="1"/>
          </p:cNvPicPr>
          <p:nvPr/>
        </p:nvPicPr>
        <p:blipFill>
          <a:blip r:embed="rId3"/>
          <a:stretch>
            <a:fillRect/>
          </a:stretch>
        </p:blipFill>
        <p:spPr>
          <a:xfrm>
            <a:off x="5186400" y="2681223"/>
            <a:ext cx="4719600" cy="2844139"/>
          </a:xfrm>
          <a:prstGeom prst="rect">
            <a:avLst/>
          </a:prstGeom>
        </p:spPr>
      </p:pic>
      <p:sp>
        <p:nvSpPr>
          <p:cNvPr id="12" name="Rounded Rectangle 11">
            <a:extLst>
              <a:ext uri="{FF2B5EF4-FFF2-40B4-BE49-F238E27FC236}">
                <a16:creationId xmlns:a16="http://schemas.microsoft.com/office/drawing/2014/main" id="{D0F5FEFE-E442-3E33-BA3B-717A4281D0EE}"/>
              </a:ext>
            </a:extLst>
          </p:cNvPr>
          <p:cNvSpPr/>
          <p:nvPr/>
        </p:nvSpPr>
        <p:spPr>
          <a:xfrm>
            <a:off x="8983720" y="5025710"/>
            <a:ext cx="922280" cy="146583"/>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Tree>
    <p:extLst>
      <p:ext uri="{BB962C8B-B14F-4D97-AF65-F5344CB8AC3E}">
        <p14:creationId xmlns:p14="http://schemas.microsoft.com/office/powerpoint/2010/main" val="10507548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A4E7F-163A-3063-139B-8139CB911B14}"/>
            </a:ext>
          </a:extLst>
        </p:cNvPr>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92FBE7F1-104A-5C3E-F0E6-218B6312C8B4}"/>
              </a:ext>
            </a:extLst>
          </p:cNvPr>
          <p:cNvPicPr>
            <a:picLocks noChangeAspect="1"/>
          </p:cNvPicPr>
          <p:nvPr/>
        </p:nvPicPr>
        <p:blipFill>
          <a:blip r:embed="rId2"/>
          <a:stretch>
            <a:fillRect/>
          </a:stretch>
        </p:blipFill>
        <p:spPr>
          <a:xfrm>
            <a:off x="323376" y="884607"/>
            <a:ext cx="4708800" cy="3034408"/>
          </a:xfrm>
          <a:prstGeom prst="rect">
            <a:avLst/>
          </a:prstGeom>
        </p:spPr>
      </p:pic>
      <p:sp>
        <p:nvSpPr>
          <p:cNvPr id="2" name="TextBox 1">
            <a:extLst>
              <a:ext uri="{FF2B5EF4-FFF2-40B4-BE49-F238E27FC236}">
                <a16:creationId xmlns:a16="http://schemas.microsoft.com/office/drawing/2014/main" id="{C3A348FC-76C4-C0F8-5B0A-5C36F7BB3674}"/>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Projects																         5/5</a:t>
            </a:r>
            <a:br>
              <a:rPr lang="en-GB" b="1" dirty="0"/>
            </a:br>
            <a:r>
              <a:rPr lang="en-GB" sz="1400" dirty="0"/>
              <a:t> Projects management &gt; </a:t>
            </a:r>
            <a:r>
              <a:rPr lang="en-GB" sz="1400" b="1" dirty="0"/>
              <a:t>Permissions</a:t>
            </a:r>
          </a:p>
        </p:txBody>
      </p:sp>
      <p:sp>
        <p:nvSpPr>
          <p:cNvPr id="8" name="Rounded Rectangle 7">
            <a:extLst>
              <a:ext uri="{FF2B5EF4-FFF2-40B4-BE49-F238E27FC236}">
                <a16:creationId xmlns:a16="http://schemas.microsoft.com/office/drawing/2014/main" id="{0D4BA5BC-D8FB-CE9C-89B7-30843271A64C}"/>
              </a:ext>
            </a:extLst>
          </p:cNvPr>
          <p:cNvSpPr/>
          <p:nvPr/>
        </p:nvSpPr>
        <p:spPr>
          <a:xfrm>
            <a:off x="350233" y="1770486"/>
            <a:ext cx="564168" cy="14400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0" name="Rounded Rectangle 9">
            <a:extLst>
              <a:ext uri="{FF2B5EF4-FFF2-40B4-BE49-F238E27FC236}">
                <a16:creationId xmlns:a16="http://schemas.microsoft.com/office/drawing/2014/main" id="{FF7DF32A-D0F9-152D-99EB-6739994439C2}"/>
              </a:ext>
            </a:extLst>
          </p:cNvPr>
          <p:cNvSpPr/>
          <p:nvPr/>
        </p:nvSpPr>
        <p:spPr>
          <a:xfrm>
            <a:off x="2569048" y="1699676"/>
            <a:ext cx="357996" cy="183813"/>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1" name="Rounded Rectangle 10">
            <a:extLst>
              <a:ext uri="{FF2B5EF4-FFF2-40B4-BE49-F238E27FC236}">
                <a16:creationId xmlns:a16="http://schemas.microsoft.com/office/drawing/2014/main" id="{8DDBACA8-2198-91A7-A89B-160E7B3327D7}"/>
              </a:ext>
            </a:extLst>
          </p:cNvPr>
          <p:cNvSpPr/>
          <p:nvPr/>
        </p:nvSpPr>
        <p:spPr>
          <a:xfrm>
            <a:off x="1040544" y="1934358"/>
            <a:ext cx="2011842" cy="62822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13" name="Straight Arrow Connector 12">
            <a:extLst>
              <a:ext uri="{FF2B5EF4-FFF2-40B4-BE49-F238E27FC236}">
                <a16:creationId xmlns:a16="http://schemas.microsoft.com/office/drawing/2014/main" id="{11151210-F74A-36D2-609F-BD33C624677A}"/>
              </a:ext>
            </a:extLst>
          </p:cNvPr>
          <p:cNvCxnSpPr>
            <a:cxnSpLocks/>
            <a:stCxn id="11" idx="3"/>
          </p:cNvCxnSpPr>
          <p:nvPr/>
        </p:nvCxnSpPr>
        <p:spPr>
          <a:xfrm flipV="1">
            <a:off x="3052386" y="2246489"/>
            <a:ext cx="2479170" cy="197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7" name="TextBox 16">
            <a:extLst>
              <a:ext uri="{FF2B5EF4-FFF2-40B4-BE49-F238E27FC236}">
                <a16:creationId xmlns:a16="http://schemas.microsoft.com/office/drawing/2014/main" id="{EC826737-E682-2D09-937B-07EA753911F1}"/>
              </a:ext>
            </a:extLst>
          </p:cNvPr>
          <p:cNvSpPr txBox="1"/>
          <p:nvPr/>
        </p:nvSpPr>
        <p:spPr>
          <a:xfrm>
            <a:off x="5531556" y="1553991"/>
            <a:ext cx="3781776" cy="1384995"/>
          </a:xfrm>
          <a:prstGeom prst="rect">
            <a:avLst/>
          </a:prstGeom>
          <a:noFill/>
          <a:ln>
            <a:solidFill>
              <a:schemeClr val="accent2"/>
            </a:solidFill>
          </a:ln>
        </p:spPr>
        <p:txBody>
          <a:bodyPr wrap="square">
            <a:spAutoFit/>
          </a:bodyPr>
          <a:lstStyle/>
          <a:p>
            <a:r>
              <a:rPr lang="pt-PT" sz="1400" dirty="0"/>
              <a:t>Defines </a:t>
            </a:r>
            <a:r>
              <a:rPr lang="pt-PT" sz="1400" dirty="0" err="1"/>
              <a:t>whether</a:t>
            </a:r>
            <a:r>
              <a:rPr lang="pt-PT" sz="1400" dirty="0"/>
              <a:t> </a:t>
            </a:r>
            <a:r>
              <a:rPr lang="pt-PT" sz="1400" dirty="0" err="1"/>
              <a:t>the</a:t>
            </a:r>
            <a:r>
              <a:rPr lang="pt-PT" sz="1400" dirty="0"/>
              <a:t> </a:t>
            </a:r>
            <a:r>
              <a:rPr lang="pt-PT" sz="1400" dirty="0" err="1"/>
              <a:t>project</a:t>
            </a:r>
            <a:r>
              <a:rPr lang="pt-PT" sz="1400" dirty="0"/>
              <a:t> </a:t>
            </a:r>
            <a:r>
              <a:rPr lang="pt-PT" sz="1400" dirty="0" err="1"/>
              <a:t>is</a:t>
            </a:r>
            <a:r>
              <a:rPr lang="pt-PT" sz="1400" dirty="0"/>
              <a:t> </a:t>
            </a:r>
            <a:r>
              <a:rPr lang="pt-PT" sz="1400" dirty="0" err="1"/>
              <a:t>visible</a:t>
            </a:r>
            <a:r>
              <a:rPr lang="pt-PT" sz="1400" dirty="0"/>
              <a:t> </a:t>
            </a:r>
            <a:r>
              <a:rPr lang="pt-PT" sz="1400" dirty="0" err="1"/>
              <a:t>on</a:t>
            </a:r>
            <a:r>
              <a:rPr lang="pt-PT" sz="1400" dirty="0"/>
              <a:t> </a:t>
            </a:r>
            <a:r>
              <a:rPr lang="pt-PT" sz="1400" dirty="0" err="1"/>
              <a:t>the</a:t>
            </a:r>
            <a:r>
              <a:rPr lang="pt-PT" sz="1400" dirty="0"/>
              <a:t> </a:t>
            </a:r>
            <a:r>
              <a:rPr lang="pt-PT" sz="1400" dirty="0" err="1"/>
              <a:t>public</a:t>
            </a:r>
            <a:r>
              <a:rPr lang="pt-PT" sz="1400" dirty="0"/>
              <a:t> website to </a:t>
            </a:r>
            <a:r>
              <a:rPr lang="pt-PT" sz="1400" dirty="0" err="1"/>
              <a:t>all</a:t>
            </a:r>
            <a:r>
              <a:rPr lang="pt-PT" sz="1400" dirty="0"/>
              <a:t> </a:t>
            </a:r>
            <a:r>
              <a:rPr lang="pt-PT" sz="1400" dirty="0" err="1"/>
              <a:t>users</a:t>
            </a:r>
            <a:r>
              <a:rPr lang="pt-PT" sz="1400" dirty="0"/>
              <a:t> </a:t>
            </a:r>
            <a:r>
              <a:rPr lang="pt-PT" sz="1400" dirty="0" err="1"/>
              <a:t>or</a:t>
            </a:r>
            <a:r>
              <a:rPr lang="pt-PT" sz="1400" dirty="0"/>
              <a:t> </a:t>
            </a:r>
            <a:r>
              <a:rPr lang="pt-PT" sz="1400" dirty="0" err="1"/>
              <a:t>not</a:t>
            </a:r>
            <a:r>
              <a:rPr lang="pt-PT" sz="1400" dirty="0"/>
              <a:t>.</a:t>
            </a:r>
          </a:p>
          <a:p>
            <a:endParaRPr lang="pt-PT" sz="1400" dirty="0"/>
          </a:p>
          <a:p>
            <a:r>
              <a:rPr lang="pt-PT" sz="1400" dirty="0" err="1"/>
              <a:t>If</a:t>
            </a:r>
            <a:r>
              <a:rPr lang="pt-PT" sz="1400" dirty="0"/>
              <a:t> </a:t>
            </a:r>
            <a:r>
              <a:rPr lang="pt-PT" sz="1400" dirty="0" err="1"/>
              <a:t>it</a:t>
            </a:r>
            <a:r>
              <a:rPr lang="pt-PT" sz="1400" dirty="0"/>
              <a:t> </a:t>
            </a:r>
            <a:r>
              <a:rPr lang="pt-PT" sz="1400" dirty="0" err="1"/>
              <a:t>is</a:t>
            </a:r>
            <a:r>
              <a:rPr lang="pt-PT" sz="1400" dirty="0"/>
              <a:t> </a:t>
            </a:r>
            <a:r>
              <a:rPr lang="pt-PT" sz="1400" dirty="0" err="1"/>
              <a:t>private</a:t>
            </a:r>
            <a:r>
              <a:rPr lang="pt-PT" sz="1400" dirty="0"/>
              <a:t>, </a:t>
            </a:r>
            <a:r>
              <a:rPr lang="pt-PT" sz="1400" dirty="0" err="1"/>
              <a:t>only</a:t>
            </a:r>
            <a:r>
              <a:rPr lang="pt-PT" sz="1400" dirty="0"/>
              <a:t> </a:t>
            </a:r>
            <a:r>
              <a:rPr lang="pt-PT" sz="1400" dirty="0" err="1"/>
              <a:t>users</a:t>
            </a:r>
            <a:r>
              <a:rPr lang="pt-PT" sz="1400" dirty="0"/>
              <a:t> </a:t>
            </a:r>
            <a:r>
              <a:rPr lang="pt-PT" sz="1400" dirty="0" err="1"/>
              <a:t>with</a:t>
            </a:r>
            <a:r>
              <a:rPr lang="pt-PT" sz="1400" dirty="0"/>
              <a:t> </a:t>
            </a:r>
            <a:r>
              <a:rPr lang="pt-PT" sz="1400" dirty="0" err="1"/>
              <a:t>viewing</a:t>
            </a:r>
            <a:r>
              <a:rPr lang="pt-PT" sz="1400" dirty="0"/>
              <a:t> </a:t>
            </a:r>
            <a:r>
              <a:rPr lang="pt-PT" sz="1400" dirty="0" err="1"/>
              <a:t>permission</a:t>
            </a:r>
            <a:r>
              <a:rPr lang="pt-PT" sz="1400" dirty="0"/>
              <a:t> can </a:t>
            </a:r>
            <a:r>
              <a:rPr lang="pt-PT" sz="1400" dirty="0" err="1"/>
              <a:t>see</a:t>
            </a:r>
            <a:r>
              <a:rPr lang="pt-PT" sz="1400" dirty="0"/>
              <a:t> </a:t>
            </a:r>
            <a:r>
              <a:rPr lang="pt-PT" sz="1400" dirty="0" err="1"/>
              <a:t>the</a:t>
            </a:r>
            <a:r>
              <a:rPr lang="pt-PT" sz="1400" dirty="0"/>
              <a:t> </a:t>
            </a:r>
            <a:r>
              <a:rPr lang="pt-PT" sz="1400" dirty="0" err="1"/>
              <a:t>project</a:t>
            </a:r>
            <a:r>
              <a:rPr lang="pt-PT" sz="1400" dirty="0"/>
              <a:t> </a:t>
            </a:r>
            <a:r>
              <a:rPr lang="pt-PT" sz="1400" dirty="0" err="1"/>
              <a:t>on</a:t>
            </a:r>
            <a:r>
              <a:rPr lang="pt-PT" sz="1400" dirty="0"/>
              <a:t> </a:t>
            </a:r>
            <a:r>
              <a:rPr lang="pt-PT" sz="1400" dirty="0" err="1"/>
              <a:t>the</a:t>
            </a:r>
            <a:r>
              <a:rPr lang="pt-PT" sz="1400" dirty="0"/>
              <a:t> </a:t>
            </a:r>
            <a:r>
              <a:rPr lang="pt-PT" sz="1400" dirty="0" err="1"/>
              <a:t>public</a:t>
            </a:r>
            <a:r>
              <a:rPr lang="pt-PT" sz="1400" dirty="0"/>
              <a:t> site </a:t>
            </a:r>
            <a:r>
              <a:rPr lang="pt-PT" sz="1400" dirty="0" err="1"/>
              <a:t>after</a:t>
            </a:r>
            <a:r>
              <a:rPr lang="pt-PT" sz="1400" dirty="0"/>
              <a:t> </a:t>
            </a:r>
            <a:r>
              <a:rPr lang="pt-PT" sz="1400" dirty="0" err="1"/>
              <a:t>logging</a:t>
            </a:r>
            <a:r>
              <a:rPr lang="pt-PT" sz="1400" dirty="0"/>
              <a:t> in</a:t>
            </a:r>
          </a:p>
        </p:txBody>
      </p:sp>
      <p:cxnSp>
        <p:nvCxnSpPr>
          <p:cNvPr id="18" name="Straight Arrow Connector 17">
            <a:extLst>
              <a:ext uri="{FF2B5EF4-FFF2-40B4-BE49-F238E27FC236}">
                <a16:creationId xmlns:a16="http://schemas.microsoft.com/office/drawing/2014/main" id="{889AB903-0DBC-E191-33B0-6C1B99C3F63C}"/>
              </a:ext>
            </a:extLst>
          </p:cNvPr>
          <p:cNvCxnSpPr>
            <a:cxnSpLocks/>
          </p:cNvCxnSpPr>
          <p:nvPr/>
        </p:nvCxnSpPr>
        <p:spPr>
          <a:xfrm>
            <a:off x="4953000" y="3065542"/>
            <a:ext cx="900290" cy="85347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id="{7609076A-966E-04C6-61DA-3391352B3B7D}"/>
              </a:ext>
            </a:extLst>
          </p:cNvPr>
          <p:cNvSpPr txBox="1"/>
          <p:nvPr/>
        </p:nvSpPr>
        <p:spPr>
          <a:xfrm>
            <a:off x="5853290" y="3658242"/>
            <a:ext cx="3781776" cy="954107"/>
          </a:xfrm>
          <a:prstGeom prst="rect">
            <a:avLst/>
          </a:prstGeom>
          <a:noFill/>
          <a:ln>
            <a:solidFill>
              <a:schemeClr val="accent2"/>
            </a:solidFill>
          </a:ln>
        </p:spPr>
        <p:txBody>
          <a:bodyPr wrap="square">
            <a:spAutoFit/>
          </a:bodyPr>
          <a:lstStyle/>
          <a:p>
            <a:r>
              <a:rPr lang="pt-PT" sz="1400" dirty="0"/>
              <a:t>Management </a:t>
            </a:r>
            <a:r>
              <a:rPr lang="pt-PT" sz="1400" dirty="0" err="1"/>
              <a:t>of</a:t>
            </a:r>
            <a:r>
              <a:rPr lang="pt-PT" sz="1400" dirty="0"/>
              <a:t> </a:t>
            </a:r>
            <a:r>
              <a:rPr lang="pt-PT" sz="1400" dirty="0" err="1"/>
              <a:t>the</a:t>
            </a:r>
            <a:r>
              <a:rPr lang="pt-PT" sz="1400" dirty="0"/>
              <a:t> </a:t>
            </a:r>
            <a:r>
              <a:rPr lang="pt-PT" sz="1400" dirty="0" err="1"/>
              <a:t>users</a:t>
            </a:r>
            <a:r>
              <a:rPr lang="pt-PT" sz="1400" dirty="0"/>
              <a:t> </a:t>
            </a:r>
            <a:r>
              <a:rPr lang="pt-PT" sz="1400" dirty="0" err="1"/>
              <a:t>who</a:t>
            </a:r>
            <a:r>
              <a:rPr lang="pt-PT" sz="1400" dirty="0"/>
              <a:t> </a:t>
            </a:r>
            <a:r>
              <a:rPr lang="pt-PT" sz="1400" dirty="0" err="1"/>
              <a:t>will</a:t>
            </a:r>
            <a:r>
              <a:rPr lang="pt-PT" sz="1400" dirty="0"/>
              <a:t> </a:t>
            </a:r>
            <a:r>
              <a:rPr lang="pt-PT" sz="1400" dirty="0" err="1"/>
              <a:t>be</a:t>
            </a:r>
            <a:r>
              <a:rPr lang="pt-PT" sz="1400" dirty="0"/>
              <a:t> </a:t>
            </a:r>
            <a:r>
              <a:rPr lang="pt-PT" sz="1400" dirty="0" err="1"/>
              <a:t>able</a:t>
            </a:r>
            <a:r>
              <a:rPr lang="pt-PT" sz="1400" dirty="0"/>
              <a:t> to </a:t>
            </a:r>
            <a:r>
              <a:rPr lang="pt-PT" sz="1400" dirty="0" err="1"/>
              <a:t>view</a:t>
            </a:r>
            <a:r>
              <a:rPr lang="pt-PT" sz="1400" dirty="0"/>
              <a:t> </a:t>
            </a:r>
            <a:r>
              <a:rPr lang="pt-PT" sz="1400" dirty="0" err="1"/>
              <a:t>the</a:t>
            </a:r>
            <a:r>
              <a:rPr lang="pt-PT" sz="1400" dirty="0"/>
              <a:t> </a:t>
            </a:r>
            <a:r>
              <a:rPr lang="pt-PT" sz="1400" dirty="0" err="1"/>
              <a:t>project</a:t>
            </a:r>
            <a:r>
              <a:rPr lang="pt-PT" sz="1400" dirty="0"/>
              <a:t> </a:t>
            </a:r>
            <a:r>
              <a:rPr lang="pt-PT" sz="1400" dirty="0" err="1"/>
              <a:t>on</a:t>
            </a:r>
            <a:r>
              <a:rPr lang="pt-PT" sz="1400" dirty="0"/>
              <a:t> </a:t>
            </a:r>
            <a:r>
              <a:rPr lang="pt-PT" sz="1400" dirty="0" err="1"/>
              <a:t>the</a:t>
            </a:r>
            <a:r>
              <a:rPr lang="pt-PT" sz="1400" dirty="0"/>
              <a:t> </a:t>
            </a:r>
            <a:r>
              <a:rPr lang="pt-PT" sz="1400" dirty="0" err="1"/>
              <a:t>public</a:t>
            </a:r>
            <a:r>
              <a:rPr lang="pt-PT" sz="1400" dirty="0"/>
              <a:t> site, </a:t>
            </a:r>
            <a:r>
              <a:rPr lang="pt-PT" sz="1400" dirty="0" err="1"/>
              <a:t>when</a:t>
            </a:r>
            <a:r>
              <a:rPr lang="pt-PT" sz="1400" dirty="0"/>
              <a:t> </a:t>
            </a:r>
            <a:r>
              <a:rPr lang="pt-PT" sz="1400" dirty="0" err="1"/>
              <a:t>it</a:t>
            </a:r>
            <a:r>
              <a:rPr lang="pt-PT" sz="1400" dirty="0"/>
              <a:t> </a:t>
            </a:r>
            <a:r>
              <a:rPr lang="pt-PT" sz="1400" dirty="0" err="1"/>
              <a:t>is</a:t>
            </a:r>
            <a:r>
              <a:rPr lang="pt-PT" sz="1400" dirty="0"/>
              <a:t> </a:t>
            </a:r>
            <a:r>
              <a:rPr lang="pt-PT" sz="1400" dirty="0" err="1"/>
              <a:t>private</a:t>
            </a:r>
            <a:r>
              <a:rPr lang="pt-PT" sz="1400" dirty="0"/>
              <a:t>, </a:t>
            </a:r>
            <a:r>
              <a:rPr lang="pt-PT" sz="1400" dirty="0" err="1"/>
              <a:t>and</a:t>
            </a:r>
            <a:r>
              <a:rPr lang="pt-PT" sz="1400" dirty="0"/>
              <a:t>/</a:t>
            </a:r>
            <a:r>
              <a:rPr lang="pt-PT" sz="1400" dirty="0" err="1"/>
              <a:t>or</a:t>
            </a:r>
            <a:r>
              <a:rPr lang="pt-PT" sz="1400" dirty="0"/>
              <a:t> </a:t>
            </a:r>
            <a:r>
              <a:rPr lang="pt-PT" sz="1400" dirty="0" err="1"/>
              <a:t>the</a:t>
            </a:r>
            <a:r>
              <a:rPr lang="pt-PT" sz="1400" dirty="0"/>
              <a:t> </a:t>
            </a:r>
            <a:r>
              <a:rPr lang="pt-PT" sz="1400" dirty="0" err="1"/>
              <a:t>users</a:t>
            </a:r>
            <a:r>
              <a:rPr lang="pt-PT" sz="1400" dirty="0"/>
              <a:t> </a:t>
            </a:r>
            <a:r>
              <a:rPr lang="pt-PT" sz="1400" dirty="0" err="1"/>
              <a:t>who</a:t>
            </a:r>
            <a:r>
              <a:rPr lang="pt-PT" sz="1400" dirty="0"/>
              <a:t> </a:t>
            </a:r>
            <a:r>
              <a:rPr lang="pt-PT" sz="1400" dirty="0" err="1"/>
              <a:t>will</a:t>
            </a:r>
            <a:r>
              <a:rPr lang="pt-PT" sz="1400" dirty="0"/>
              <a:t> </a:t>
            </a:r>
            <a:r>
              <a:rPr lang="pt-PT" sz="1400" dirty="0" err="1"/>
              <a:t>be</a:t>
            </a:r>
            <a:r>
              <a:rPr lang="pt-PT" sz="1400" dirty="0"/>
              <a:t> </a:t>
            </a:r>
            <a:r>
              <a:rPr lang="pt-PT" sz="1400" dirty="0" err="1"/>
              <a:t>able</a:t>
            </a:r>
            <a:r>
              <a:rPr lang="pt-PT" sz="1400" dirty="0"/>
              <a:t> to </a:t>
            </a:r>
            <a:r>
              <a:rPr lang="pt-PT" sz="1400" dirty="0" err="1"/>
              <a:t>view</a:t>
            </a:r>
            <a:r>
              <a:rPr lang="pt-PT" sz="1400" dirty="0"/>
              <a:t> </a:t>
            </a:r>
            <a:r>
              <a:rPr lang="pt-PT" sz="1400" dirty="0" err="1"/>
              <a:t>or</a:t>
            </a:r>
            <a:r>
              <a:rPr lang="pt-PT" sz="1400" dirty="0"/>
              <a:t> </a:t>
            </a:r>
            <a:r>
              <a:rPr lang="pt-PT" sz="1400" dirty="0" err="1"/>
              <a:t>edit</a:t>
            </a:r>
            <a:r>
              <a:rPr lang="pt-PT" sz="1400" dirty="0"/>
              <a:t> </a:t>
            </a:r>
            <a:r>
              <a:rPr lang="pt-PT" sz="1400" dirty="0" err="1"/>
              <a:t>the</a:t>
            </a:r>
            <a:r>
              <a:rPr lang="pt-PT" sz="1400" dirty="0"/>
              <a:t> </a:t>
            </a:r>
            <a:r>
              <a:rPr lang="pt-PT" sz="1400" dirty="0" err="1"/>
              <a:t>project</a:t>
            </a:r>
            <a:r>
              <a:rPr lang="pt-PT" sz="1400" dirty="0"/>
              <a:t> in </a:t>
            </a:r>
            <a:r>
              <a:rPr lang="pt-PT" sz="1400" dirty="0" err="1"/>
              <a:t>the</a:t>
            </a:r>
            <a:r>
              <a:rPr lang="pt-PT" sz="1400" dirty="0"/>
              <a:t> backoffice.</a:t>
            </a:r>
          </a:p>
        </p:txBody>
      </p:sp>
      <p:sp>
        <p:nvSpPr>
          <p:cNvPr id="21" name="Rounded Rectangle 20">
            <a:extLst>
              <a:ext uri="{FF2B5EF4-FFF2-40B4-BE49-F238E27FC236}">
                <a16:creationId xmlns:a16="http://schemas.microsoft.com/office/drawing/2014/main" id="{78D60A5F-393D-244C-110D-9EEE254BBA48}"/>
              </a:ext>
            </a:extLst>
          </p:cNvPr>
          <p:cNvSpPr/>
          <p:nvPr/>
        </p:nvSpPr>
        <p:spPr>
          <a:xfrm>
            <a:off x="1040543" y="2558620"/>
            <a:ext cx="3912457" cy="953269"/>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Tree>
    <p:extLst>
      <p:ext uri="{BB962C8B-B14F-4D97-AF65-F5344CB8AC3E}">
        <p14:creationId xmlns:p14="http://schemas.microsoft.com/office/powerpoint/2010/main" val="3380904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E96C7-1844-5E5E-5236-5B95DD28A59E}"/>
            </a:ext>
          </a:extLst>
        </p:cNvPr>
        <p:cNvGrpSpPr/>
        <p:nvPr/>
      </p:nvGrpSpPr>
      <p:grpSpPr>
        <a:xfrm>
          <a:off x="0" y="0"/>
          <a:ext cx="0" cy="0"/>
          <a:chOff x="0" y="0"/>
          <a:chExt cx="0" cy="0"/>
        </a:xfrm>
      </p:grpSpPr>
      <p:grpSp>
        <p:nvGrpSpPr>
          <p:cNvPr id="18" name="Group 17">
            <a:extLst>
              <a:ext uri="{FF2B5EF4-FFF2-40B4-BE49-F238E27FC236}">
                <a16:creationId xmlns:a16="http://schemas.microsoft.com/office/drawing/2014/main" id="{36BC0FEA-F04E-5D2D-21A9-D5FDDB80D432}"/>
              </a:ext>
            </a:extLst>
          </p:cNvPr>
          <p:cNvGrpSpPr>
            <a:grpSpLocks noChangeAspect="1"/>
          </p:cNvGrpSpPr>
          <p:nvPr/>
        </p:nvGrpSpPr>
        <p:grpSpPr>
          <a:xfrm>
            <a:off x="5570771" y="1019443"/>
            <a:ext cx="4176000" cy="5794270"/>
            <a:chOff x="5226000" y="1319236"/>
            <a:chExt cx="4680000" cy="6493584"/>
          </a:xfrm>
        </p:grpSpPr>
        <p:pic>
          <p:nvPicPr>
            <p:cNvPr id="9" name="Picture 8" descr="A screenshot of a computer&#10;&#10;Description automatically generated">
              <a:extLst>
                <a:ext uri="{FF2B5EF4-FFF2-40B4-BE49-F238E27FC236}">
                  <a16:creationId xmlns:a16="http://schemas.microsoft.com/office/drawing/2014/main" id="{D8E6DE79-72EA-A6E7-5AF0-840007744CCE}"/>
                </a:ext>
              </a:extLst>
            </p:cNvPr>
            <p:cNvPicPr>
              <a:picLocks noChangeAspect="1"/>
            </p:cNvPicPr>
            <p:nvPr/>
          </p:nvPicPr>
          <p:blipFill>
            <a:blip r:embed="rId2"/>
            <a:stretch>
              <a:fillRect/>
            </a:stretch>
          </p:blipFill>
          <p:spPr>
            <a:xfrm>
              <a:off x="5226000" y="1319236"/>
              <a:ext cx="4680000" cy="2513207"/>
            </a:xfrm>
            <a:prstGeom prst="rect">
              <a:avLst/>
            </a:prstGeom>
          </p:spPr>
        </p:pic>
        <p:pic>
          <p:nvPicPr>
            <p:cNvPr id="13" name="Picture 12">
              <a:extLst>
                <a:ext uri="{FF2B5EF4-FFF2-40B4-BE49-F238E27FC236}">
                  <a16:creationId xmlns:a16="http://schemas.microsoft.com/office/drawing/2014/main" id="{0162B13C-666E-384E-15B4-A560C1885A7D}"/>
                </a:ext>
              </a:extLst>
            </p:cNvPr>
            <p:cNvPicPr>
              <a:picLocks noChangeAspect="1"/>
            </p:cNvPicPr>
            <p:nvPr/>
          </p:nvPicPr>
          <p:blipFill>
            <a:blip r:embed="rId3"/>
            <a:stretch>
              <a:fillRect/>
            </a:stretch>
          </p:blipFill>
          <p:spPr>
            <a:xfrm>
              <a:off x="5226000" y="3832443"/>
              <a:ext cx="4680000" cy="2513207"/>
            </a:xfrm>
            <a:prstGeom prst="rect">
              <a:avLst/>
            </a:prstGeom>
          </p:spPr>
        </p:pic>
        <p:pic>
          <p:nvPicPr>
            <p:cNvPr id="17" name="Picture 16" descr="A screenshot of a computer&#10;&#10;Description automatically generated">
              <a:extLst>
                <a:ext uri="{FF2B5EF4-FFF2-40B4-BE49-F238E27FC236}">
                  <a16:creationId xmlns:a16="http://schemas.microsoft.com/office/drawing/2014/main" id="{937AFDF6-A204-77A1-A46E-FF667149F251}"/>
                </a:ext>
              </a:extLst>
            </p:cNvPr>
            <p:cNvPicPr>
              <a:picLocks noChangeAspect="1"/>
            </p:cNvPicPr>
            <p:nvPr/>
          </p:nvPicPr>
          <p:blipFill>
            <a:blip r:embed="rId4"/>
            <a:stretch>
              <a:fillRect/>
            </a:stretch>
          </p:blipFill>
          <p:spPr>
            <a:xfrm>
              <a:off x="5226000" y="6345650"/>
              <a:ext cx="4680000" cy="1467170"/>
            </a:xfrm>
            <a:prstGeom prst="rect">
              <a:avLst/>
            </a:prstGeom>
          </p:spPr>
        </p:pic>
      </p:grpSp>
      <p:pic>
        <p:nvPicPr>
          <p:cNvPr id="5" name="Picture 4" descr="A screenshot of a library&#10;&#10;Description automatically generated">
            <a:extLst>
              <a:ext uri="{FF2B5EF4-FFF2-40B4-BE49-F238E27FC236}">
                <a16:creationId xmlns:a16="http://schemas.microsoft.com/office/drawing/2014/main" id="{194CFBF7-A830-21E2-E13B-E432223EC231}"/>
              </a:ext>
            </a:extLst>
          </p:cNvPr>
          <p:cNvPicPr>
            <a:picLocks noChangeAspect="1"/>
          </p:cNvPicPr>
          <p:nvPr/>
        </p:nvPicPr>
        <p:blipFill>
          <a:blip r:embed="rId5"/>
          <a:srcRect b="11700"/>
          <a:stretch/>
        </p:blipFill>
        <p:spPr>
          <a:xfrm>
            <a:off x="326496" y="877986"/>
            <a:ext cx="4708800" cy="2679389"/>
          </a:xfrm>
          <a:prstGeom prst="rect">
            <a:avLst/>
          </a:prstGeom>
        </p:spPr>
      </p:pic>
      <p:sp>
        <p:nvSpPr>
          <p:cNvPr id="2" name="TextBox 1">
            <a:extLst>
              <a:ext uri="{FF2B5EF4-FFF2-40B4-BE49-F238E27FC236}">
                <a16:creationId xmlns:a16="http://schemas.microsoft.com/office/drawing/2014/main" id="{C0E49470-CEDF-A200-9668-E9CDAC12FD58}"/>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Library																</a:t>
            </a:r>
            <a:br>
              <a:rPr lang="en-GB" b="1" dirty="0"/>
            </a:br>
            <a:r>
              <a:rPr lang="en-GB" sz="1400" dirty="0"/>
              <a:t>  Library document management</a:t>
            </a:r>
            <a:endParaRPr lang="en-GB" sz="1400" b="1" dirty="0"/>
          </a:p>
        </p:txBody>
      </p:sp>
      <p:sp>
        <p:nvSpPr>
          <p:cNvPr id="8" name="Rounded Rectangle 7">
            <a:extLst>
              <a:ext uri="{FF2B5EF4-FFF2-40B4-BE49-F238E27FC236}">
                <a16:creationId xmlns:a16="http://schemas.microsoft.com/office/drawing/2014/main" id="{B7A8C01A-38A1-3E13-73D8-8ABA0DD09D28}"/>
              </a:ext>
            </a:extLst>
          </p:cNvPr>
          <p:cNvSpPr/>
          <p:nvPr/>
        </p:nvSpPr>
        <p:spPr>
          <a:xfrm>
            <a:off x="357057" y="1926454"/>
            <a:ext cx="564168" cy="113004"/>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pic>
        <p:nvPicPr>
          <p:cNvPr id="15" name="Picture 14" descr="A screenshot of a computer&#10;&#10;Description automatically generated">
            <a:extLst>
              <a:ext uri="{FF2B5EF4-FFF2-40B4-BE49-F238E27FC236}">
                <a16:creationId xmlns:a16="http://schemas.microsoft.com/office/drawing/2014/main" id="{909FE03D-BB76-763E-892A-A634547BCA8B}"/>
              </a:ext>
            </a:extLst>
          </p:cNvPr>
          <p:cNvPicPr>
            <a:picLocks noChangeAspect="1"/>
          </p:cNvPicPr>
          <p:nvPr/>
        </p:nvPicPr>
        <p:blipFill>
          <a:blip r:embed="rId6"/>
          <a:stretch>
            <a:fillRect/>
          </a:stretch>
        </p:blipFill>
        <p:spPr>
          <a:xfrm>
            <a:off x="870048" y="5007549"/>
            <a:ext cx="3039050" cy="1831401"/>
          </a:xfrm>
          <a:prstGeom prst="rect">
            <a:avLst/>
          </a:prstGeom>
        </p:spPr>
      </p:pic>
      <p:sp>
        <p:nvSpPr>
          <p:cNvPr id="16" name="Rounded Rectangle 15">
            <a:extLst>
              <a:ext uri="{FF2B5EF4-FFF2-40B4-BE49-F238E27FC236}">
                <a16:creationId xmlns:a16="http://schemas.microsoft.com/office/drawing/2014/main" id="{2E877379-5F65-1351-7709-3A1173CCD352}"/>
              </a:ext>
            </a:extLst>
          </p:cNvPr>
          <p:cNvSpPr/>
          <p:nvPr/>
        </p:nvSpPr>
        <p:spPr>
          <a:xfrm>
            <a:off x="927953" y="6588852"/>
            <a:ext cx="1804256" cy="21239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22" name="Straight Arrow Connector 21">
            <a:extLst>
              <a:ext uri="{FF2B5EF4-FFF2-40B4-BE49-F238E27FC236}">
                <a16:creationId xmlns:a16="http://schemas.microsoft.com/office/drawing/2014/main" id="{E46D631F-6F85-A86E-FAA0-CBF487736022}"/>
              </a:ext>
            </a:extLst>
          </p:cNvPr>
          <p:cNvCxnSpPr>
            <a:cxnSpLocks/>
          </p:cNvCxnSpPr>
          <p:nvPr/>
        </p:nvCxnSpPr>
        <p:spPr>
          <a:xfrm flipH="1">
            <a:off x="3909098" y="2913949"/>
            <a:ext cx="4155610" cy="247443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8" name="TextBox 27">
            <a:extLst>
              <a:ext uri="{FF2B5EF4-FFF2-40B4-BE49-F238E27FC236}">
                <a16:creationId xmlns:a16="http://schemas.microsoft.com/office/drawing/2014/main" id="{C44746E7-28F8-1A4E-F6C2-BE0D1297E4BC}"/>
              </a:ext>
            </a:extLst>
          </p:cNvPr>
          <p:cNvSpPr txBox="1"/>
          <p:nvPr/>
        </p:nvSpPr>
        <p:spPr>
          <a:xfrm>
            <a:off x="6133896" y="4759371"/>
            <a:ext cx="3459807" cy="307777"/>
          </a:xfrm>
          <a:prstGeom prst="rect">
            <a:avLst/>
          </a:prstGeom>
          <a:solidFill>
            <a:schemeClr val="bg1"/>
          </a:solidFill>
          <a:ln>
            <a:solidFill>
              <a:schemeClr val="accent2"/>
            </a:solidFill>
          </a:ln>
        </p:spPr>
        <p:txBody>
          <a:bodyPr wrap="square">
            <a:spAutoFit/>
          </a:bodyPr>
          <a:lstStyle/>
          <a:p>
            <a:r>
              <a:rPr lang="pt-PT" sz="1400" dirty="0" err="1"/>
              <a:t>Different</a:t>
            </a:r>
            <a:r>
              <a:rPr lang="pt-PT" sz="1400" dirty="0"/>
              <a:t> </a:t>
            </a:r>
            <a:r>
              <a:rPr lang="pt-PT" sz="1400" dirty="0" err="1"/>
              <a:t>language</a:t>
            </a:r>
            <a:r>
              <a:rPr lang="pt-PT" sz="1400" dirty="0"/>
              <a:t> </a:t>
            </a:r>
            <a:r>
              <a:rPr lang="pt-PT" sz="1400" dirty="0" err="1"/>
              <a:t>versions</a:t>
            </a:r>
            <a:r>
              <a:rPr lang="pt-PT" sz="1400" dirty="0"/>
              <a:t> </a:t>
            </a:r>
            <a:r>
              <a:rPr lang="pt-PT" sz="1400" dirty="0" err="1"/>
              <a:t>of</a:t>
            </a:r>
            <a:r>
              <a:rPr lang="pt-PT" sz="1400" dirty="0"/>
              <a:t> </a:t>
            </a:r>
            <a:r>
              <a:rPr lang="pt-PT" sz="1400" dirty="0" err="1"/>
              <a:t>the</a:t>
            </a:r>
            <a:r>
              <a:rPr lang="pt-PT" sz="1400" dirty="0"/>
              <a:t> </a:t>
            </a:r>
            <a:r>
              <a:rPr lang="pt-PT" sz="1400" dirty="0" err="1"/>
              <a:t>document</a:t>
            </a:r>
            <a:endParaRPr lang="pt-PT" sz="1400" dirty="0"/>
          </a:p>
        </p:txBody>
      </p:sp>
      <p:pic>
        <p:nvPicPr>
          <p:cNvPr id="31" name="Picture 30" descr="A screenshot of a computer&#10;&#10;Description automatically generated">
            <a:extLst>
              <a:ext uri="{FF2B5EF4-FFF2-40B4-BE49-F238E27FC236}">
                <a16:creationId xmlns:a16="http://schemas.microsoft.com/office/drawing/2014/main" id="{33E31C45-E8E9-D5CE-564E-7870F0EE4CD3}"/>
              </a:ext>
            </a:extLst>
          </p:cNvPr>
          <p:cNvPicPr>
            <a:picLocks noChangeAspect="1"/>
          </p:cNvPicPr>
          <p:nvPr/>
        </p:nvPicPr>
        <p:blipFill>
          <a:blip r:embed="rId7"/>
          <a:stretch>
            <a:fillRect/>
          </a:stretch>
        </p:blipFill>
        <p:spPr>
          <a:xfrm>
            <a:off x="873363" y="3835896"/>
            <a:ext cx="3038400" cy="1831009"/>
          </a:xfrm>
          <a:prstGeom prst="rect">
            <a:avLst/>
          </a:prstGeom>
        </p:spPr>
      </p:pic>
      <p:sp>
        <p:nvSpPr>
          <p:cNvPr id="20" name="Rounded Rectangle 19">
            <a:extLst>
              <a:ext uri="{FF2B5EF4-FFF2-40B4-BE49-F238E27FC236}">
                <a16:creationId xmlns:a16="http://schemas.microsoft.com/office/drawing/2014/main" id="{F4C17082-8AEE-931C-59F7-4DFCFA71A3FD}"/>
              </a:ext>
            </a:extLst>
          </p:cNvPr>
          <p:cNvSpPr/>
          <p:nvPr/>
        </p:nvSpPr>
        <p:spPr>
          <a:xfrm>
            <a:off x="3309918" y="5007549"/>
            <a:ext cx="599180" cy="45719"/>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33" name="Rectangle 32">
            <a:extLst>
              <a:ext uri="{FF2B5EF4-FFF2-40B4-BE49-F238E27FC236}">
                <a16:creationId xmlns:a16="http://schemas.microsoft.com/office/drawing/2014/main" id="{CA340B91-10A0-058A-DA36-7C5A8EC7F1FF}"/>
              </a:ext>
            </a:extLst>
          </p:cNvPr>
          <p:cNvSpPr/>
          <p:nvPr/>
        </p:nvSpPr>
        <p:spPr>
          <a:xfrm>
            <a:off x="3183434" y="5666905"/>
            <a:ext cx="865848" cy="31310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Tree>
    <p:extLst>
      <p:ext uri="{BB962C8B-B14F-4D97-AF65-F5344CB8AC3E}">
        <p14:creationId xmlns:p14="http://schemas.microsoft.com/office/powerpoint/2010/main" val="3627203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4748A-A215-1FA4-BDCC-C22EE01383A8}"/>
            </a:ext>
          </a:extLst>
        </p:cNvPr>
        <p:cNvGrpSpPr/>
        <p:nvPr/>
      </p:nvGrpSpPr>
      <p:grpSpPr>
        <a:xfrm>
          <a:off x="0" y="0"/>
          <a:ext cx="0" cy="0"/>
          <a:chOff x="0" y="0"/>
          <a:chExt cx="0" cy="0"/>
        </a:xfrm>
      </p:grpSpPr>
      <p:grpSp>
        <p:nvGrpSpPr>
          <p:cNvPr id="14" name="Group 13">
            <a:extLst>
              <a:ext uri="{FF2B5EF4-FFF2-40B4-BE49-F238E27FC236}">
                <a16:creationId xmlns:a16="http://schemas.microsoft.com/office/drawing/2014/main" id="{F99345FE-785B-50F6-C536-12E17F5A90B2}"/>
              </a:ext>
            </a:extLst>
          </p:cNvPr>
          <p:cNvGrpSpPr/>
          <p:nvPr/>
        </p:nvGrpSpPr>
        <p:grpSpPr>
          <a:xfrm>
            <a:off x="5186400" y="1204859"/>
            <a:ext cx="4680000" cy="5624466"/>
            <a:chOff x="5186400" y="1204859"/>
            <a:chExt cx="4680000" cy="5624466"/>
          </a:xfrm>
        </p:grpSpPr>
        <p:pic>
          <p:nvPicPr>
            <p:cNvPr id="7" name="Picture 6">
              <a:extLst>
                <a:ext uri="{FF2B5EF4-FFF2-40B4-BE49-F238E27FC236}">
                  <a16:creationId xmlns:a16="http://schemas.microsoft.com/office/drawing/2014/main" id="{556DF789-AC75-9B66-A376-E1A18303F123}"/>
                </a:ext>
              </a:extLst>
            </p:cNvPr>
            <p:cNvPicPr>
              <a:picLocks noChangeAspect="1"/>
            </p:cNvPicPr>
            <p:nvPr/>
          </p:nvPicPr>
          <p:blipFill>
            <a:blip r:embed="rId2"/>
            <a:stretch>
              <a:fillRect/>
            </a:stretch>
          </p:blipFill>
          <p:spPr>
            <a:xfrm>
              <a:off x="5186400" y="1204859"/>
              <a:ext cx="4680000" cy="2601509"/>
            </a:xfrm>
            <a:prstGeom prst="rect">
              <a:avLst/>
            </a:prstGeom>
          </p:spPr>
        </p:pic>
        <p:pic>
          <p:nvPicPr>
            <p:cNvPr id="12" name="Picture 11">
              <a:extLst>
                <a:ext uri="{FF2B5EF4-FFF2-40B4-BE49-F238E27FC236}">
                  <a16:creationId xmlns:a16="http://schemas.microsoft.com/office/drawing/2014/main" id="{11270FED-45A0-0C8E-088A-03FCC8716045}"/>
                </a:ext>
              </a:extLst>
            </p:cNvPr>
            <p:cNvPicPr>
              <a:picLocks noChangeAspect="1"/>
            </p:cNvPicPr>
            <p:nvPr/>
          </p:nvPicPr>
          <p:blipFill>
            <a:blip r:embed="rId3"/>
            <a:stretch>
              <a:fillRect/>
            </a:stretch>
          </p:blipFill>
          <p:spPr>
            <a:xfrm>
              <a:off x="5186400" y="3806683"/>
              <a:ext cx="4680000" cy="3022642"/>
            </a:xfrm>
            <a:prstGeom prst="rect">
              <a:avLst/>
            </a:prstGeom>
          </p:spPr>
        </p:pic>
      </p:grpSp>
      <p:pic>
        <p:nvPicPr>
          <p:cNvPr id="4" name="Picture 3">
            <a:extLst>
              <a:ext uri="{FF2B5EF4-FFF2-40B4-BE49-F238E27FC236}">
                <a16:creationId xmlns:a16="http://schemas.microsoft.com/office/drawing/2014/main" id="{F516D6A3-B472-E4A3-B53C-59A21F1DB49C}"/>
              </a:ext>
            </a:extLst>
          </p:cNvPr>
          <p:cNvPicPr>
            <a:picLocks noChangeAspect="1"/>
          </p:cNvPicPr>
          <p:nvPr/>
        </p:nvPicPr>
        <p:blipFill>
          <a:blip r:embed="rId4"/>
          <a:stretch>
            <a:fillRect/>
          </a:stretch>
        </p:blipFill>
        <p:spPr>
          <a:xfrm>
            <a:off x="334818" y="859052"/>
            <a:ext cx="4708800" cy="2556010"/>
          </a:xfrm>
          <a:prstGeom prst="rect">
            <a:avLst/>
          </a:prstGeom>
        </p:spPr>
      </p:pic>
      <p:sp>
        <p:nvSpPr>
          <p:cNvPr id="2" name="TextBox 1">
            <a:extLst>
              <a:ext uri="{FF2B5EF4-FFF2-40B4-BE49-F238E27FC236}">
                <a16:creationId xmlns:a16="http://schemas.microsoft.com/office/drawing/2014/main" id="{D67C0E4A-FA84-B3D1-6563-9427B180F01A}"/>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Guidance																    1/3  </a:t>
            </a:r>
            <a:r>
              <a:rPr lang="en-GB" sz="1400" dirty="0"/>
              <a:t>Guidance &amp; Tool management &gt; </a:t>
            </a:r>
            <a:r>
              <a:rPr lang="en-GB" sz="1400" b="1" dirty="0"/>
              <a:t>General content </a:t>
            </a:r>
          </a:p>
        </p:txBody>
      </p:sp>
      <p:sp>
        <p:nvSpPr>
          <p:cNvPr id="8" name="Rounded Rectangle 7">
            <a:extLst>
              <a:ext uri="{FF2B5EF4-FFF2-40B4-BE49-F238E27FC236}">
                <a16:creationId xmlns:a16="http://schemas.microsoft.com/office/drawing/2014/main" id="{638A6AEE-D4F7-6495-1136-6A3D9701C5BD}"/>
              </a:ext>
            </a:extLst>
          </p:cNvPr>
          <p:cNvSpPr/>
          <p:nvPr/>
        </p:nvSpPr>
        <p:spPr>
          <a:xfrm>
            <a:off x="357056" y="2028217"/>
            <a:ext cx="620573" cy="160505"/>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3" name="Rounded Rectangle 12">
            <a:extLst>
              <a:ext uri="{FF2B5EF4-FFF2-40B4-BE49-F238E27FC236}">
                <a16:creationId xmlns:a16="http://schemas.microsoft.com/office/drawing/2014/main" id="{82AC2272-D01C-87F7-9C30-B07DF725A936}"/>
              </a:ext>
            </a:extLst>
          </p:cNvPr>
          <p:cNvSpPr/>
          <p:nvPr/>
        </p:nvSpPr>
        <p:spPr>
          <a:xfrm>
            <a:off x="5973141" y="2020053"/>
            <a:ext cx="271658" cy="201987"/>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Tree>
    <p:extLst>
      <p:ext uri="{BB962C8B-B14F-4D97-AF65-F5344CB8AC3E}">
        <p14:creationId xmlns:p14="http://schemas.microsoft.com/office/powerpoint/2010/main" val="3653830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810CF-10C8-21B1-3E20-2A2F09F8C203}"/>
            </a:ext>
          </a:extLst>
        </p:cNvPr>
        <p:cNvGrpSpPr/>
        <p:nvPr/>
      </p:nvGrpSpPr>
      <p:grpSpPr>
        <a:xfrm>
          <a:off x="0" y="0"/>
          <a:ext cx="0" cy="0"/>
          <a:chOff x="0" y="0"/>
          <a:chExt cx="0" cy="0"/>
        </a:xfrm>
      </p:grpSpPr>
      <p:grpSp>
        <p:nvGrpSpPr>
          <p:cNvPr id="34" name="Group 33">
            <a:extLst>
              <a:ext uri="{FF2B5EF4-FFF2-40B4-BE49-F238E27FC236}">
                <a16:creationId xmlns:a16="http://schemas.microsoft.com/office/drawing/2014/main" id="{1922BF47-29E9-6D9A-8D52-B2350DA39174}"/>
              </a:ext>
            </a:extLst>
          </p:cNvPr>
          <p:cNvGrpSpPr/>
          <p:nvPr/>
        </p:nvGrpSpPr>
        <p:grpSpPr>
          <a:xfrm>
            <a:off x="344488" y="948653"/>
            <a:ext cx="4320000" cy="5363950"/>
            <a:chOff x="344488" y="948653"/>
            <a:chExt cx="4320000" cy="5363950"/>
          </a:xfrm>
        </p:grpSpPr>
        <p:pic>
          <p:nvPicPr>
            <p:cNvPr id="30" name="Picture 29" descr="A screenshot of a web page&#10;&#10;Description automatically generated">
              <a:extLst>
                <a:ext uri="{FF2B5EF4-FFF2-40B4-BE49-F238E27FC236}">
                  <a16:creationId xmlns:a16="http://schemas.microsoft.com/office/drawing/2014/main" id="{A3C56482-37FD-7CA2-8824-10FF5DD93BA8}"/>
                </a:ext>
              </a:extLst>
            </p:cNvPr>
            <p:cNvPicPr>
              <a:picLocks noChangeAspect="1"/>
            </p:cNvPicPr>
            <p:nvPr/>
          </p:nvPicPr>
          <p:blipFill>
            <a:blip r:embed="rId2"/>
            <a:stretch>
              <a:fillRect/>
            </a:stretch>
          </p:blipFill>
          <p:spPr>
            <a:xfrm>
              <a:off x="344488" y="948653"/>
              <a:ext cx="4320000" cy="2558142"/>
            </a:xfrm>
            <a:prstGeom prst="rect">
              <a:avLst/>
            </a:prstGeom>
          </p:spPr>
        </p:pic>
        <p:pic>
          <p:nvPicPr>
            <p:cNvPr id="33" name="Picture 32" descr="A screenshot of a computer&#10;&#10;Description automatically generated">
              <a:extLst>
                <a:ext uri="{FF2B5EF4-FFF2-40B4-BE49-F238E27FC236}">
                  <a16:creationId xmlns:a16="http://schemas.microsoft.com/office/drawing/2014/main" id="{50403E86-511C-E58B-86C8-2ACB35822F3A}"/>
                </a:ext>
              </a:extLst>
            </p:cNvPr>
            <p:cNvPicPr>
              <a:picLocks noChangeAspect="1"/>
            </p:cNvPicPr>
            <p:nvPr/>
          </p:nvPicPr>
          <p:blipFill>
            <a:blip r:embed="rId3"/>
            <a:stretch>
              <a:fillRect/>
            </a:stretch>
          </p:blipFill>
          <p:spPr>
            <a:xfrm>
              <a:off x="344488" y="3509933"/>
              <a:ext cx="4320000" cy="2802670"/>
            </a:xfrm>
            <a:prstGeom prst="rect">
              <a:avLst/>
            </a:prstGeom>
          </p:spPr>
        </p:pic>
      </p:grpSp>
      <p:sp>
        <p:nvSpPr>
          <p:cNvPr id="2" name="TextBox 1">
            <a:extLst>
              <a:ext uri="{FF2B5EF4-FFF2-40B4-BE49-F238E27FC236}">
                <a16:creationId xmlns:a16="http://schemas.microsoft.com/office/drawing/2014/main" id="{7F053CAA-BFAD-5131-4D27-86AE6F3F7E4F}"/>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Guidance																    2/3 </a:t>
            </a:r>
          </a:p>
          <a:p>
            <a:r>
              <a:rPr lang="en-GB" sz="1400" dirty="0"/>
              <a:t>Guidance &amp; Tool management &gt; </a:t>
            </a:r>
            <a:r>
              <a:rPr lang="en-GB" sz="1400" b="1" dirty="0"/>
              <a:t>Pages</a:t>
            </a:r>
          </a:p>
        </p:txBody>
      </p:sp>
      <p:sp>
        <p:nvSpPr>
          <p:cNvPr id="13" name="Rounded Rectangle 12">
            <a:extLst>
              <a:ext uri="{FF2B5EF4-FFF2-40B4-BE49-F238E27FC236}">
                <a16:creationId xmlns:a16="http://schemas.microsoft.com/office/drawing/2014/main" id="{DD1A5635-F439-23AB-6935-2226C2CF8707}"/>
              </a:ext>
            </a:extLst>
          </p:cNvPr>
          <p:cNvSpPr/>
          <p:nvPr/>
        </p:nvSpPr>
        <p:spPr>
          <a:xfrm>
            <a:off x="1337020" y="1691304"/>
            <a:ext cx="271658" cy="201987"/>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23" name="TextBox 22">
            <a:extLst>
              <a:ext uri="{FF2B5EF4-FFF2-40B4-BE49-F238E27FC236}">
                <a16:creationId xmlns:a16="http://schemas.microsoft.com/office/drawing/2014/main" id="{FD918993-760B-D425-9236-6E88C815749C}"/>
              </a:ext>
            </a:extLst>
          </p:cNvPr>
          <p:cNvSpPr txBox="1"/>
          <p:nvPr/>
        </p:nvSpPr>
        <p:spPr>
          <a:xfrm>
            <a:off x="5525037" y="2027800"/>
            <a:ext cx="3414210" cy="5232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pt-PT" sz="1400" dirty="0"/>
              <a:t>Define </a:t>
            </a:r>
            <a:r>
              <a:rPr lang="pt-PT" sz="1400" dirty="0" err="1"/>
              <a:t>whether</a:t>
            </a:r>
            <a:r>
              <a:rPr lang="pt-PT" sz="1400" dirty="0"/>
              <a:t> </a:t>
            </a:r>
            <a:r>
              <a:rPr lang="pt-PT" sz="1400" dirty="0" err="1"/>
              <a:t>it's</a:t>
            </a:r>
            <a:r>
              <a:rPr lang="pt-PT" sz="1400" dirty="0"/>
              <a:t> a </a:t>
            </a:r>
            <a:r>
              <a:rPr lang="pt-PT" sz="1400" dirty="0" err="1"/>
              <a:t>structured</a:t>
            </a:r>
            <a:r>
              <a:rPr lang="pt-PT" sz="1400" dirty="0"/>
              <a:t> </a:t>
            </a:r>
            <a:r>
              <a:rPr lang="pt-PT" sz="1400" dirty="0" err="1"/>
              <a:t>guidance</a:t>
            </a:r>
            <a:r>
              <a:rPr lang="pt-PT" sz="1400" dirty="0"/>
              <a:t>/ </a:t>
            </a:r>
            <a:r>
              <a:rPr lang="pt-PT" sz="1400" dirty="0" err="1"/>
              <a:t>tool</a:t>
            </a:r>
            <a:r>
              <a:rPr lang="pt-PT" sz="1400" dirty="0"/>
              <a:t> </a:t>
            </a:r>
            <a:r>
              <a:rPr lang="pt-PT" sz="1400" dirty="0" err="1"/>
              <a:t>or</a:t>
            </a:r>
            <a:r>
              <a:rPr lang="pt-PT" sz="1400" dirty="0"/>
              <a:t> </a:t>
            </a:r>
            <a:r>
              <a:rPr lang="pt-PT" sz="1400" dirty="0" err="1"/>
              <a:t>just</a:t>
            </a:r>
            <a:r>
              <a:rPr lang="pt-PT" sz="1400" dirty="0"/>
              <a:t> a file</a:t>
            </a:r>
          </a:p>
        </p:txBody>
      </p:sp>
      <p:sp>
        <p:nvSpPr>
          <p:cNvPr id="24" name="Rounded Rectangle 23">
            <a:extLst>
              <a:ext uri="{FF2B5EF4-FFF2-40B4-BE49-F238E27FC236}">
                <a16:creationId xmlns:a16="http://schemas.microsoft.com/office/drawing/2014/main" id="{FE1D3165-22BE-D171-C8CF-B4C00566D3BA}"/>
              </a:ext>
            </a:extLst>
          </p:cNvPr>
          <p:cNvSpPr/>
          <p:nvPr/>
        </p:nvSpPr>
        <p:spPr>
          <a:xfrm>
            <a:off x="1092321" y="1975300"/>
            <a:ext cx="3608468" cy="62822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25" name="Straight Arrow Connector 24">
            <a:extLst>
              <a:ext uri="{FF2B5EF4-FFF2-40B4-BE49-F238E27FC236}">
                <a16:creationId xmlns:a16="http://schemas.microsoft.com/office/drawing/2014/main" id="{8983738B-0DA5-539C-F3CD-EDF435391641}"/>
              </a:ext>
            </a:extLst>
          </p:cNvPr>
          <p:cNvCxnSpPr>
            <a:cxnSpLocks/>
          </p:cNvCxnSpPr>
          <p:nvPr/>
        </p:nvCxnSpPr>
        <p:spPr>
          <a:xfrm>
            <a:off x="4700789" y="2291894"/>
            <a:ext cx="824248"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32" name="TextBox 31">
            <a:extLst>
              <a:ext uri="{FF2B5EF4-FFF2-40B4-BE49-F238E27FC236}">
                <a16:creationId xmlns:a16="http://schemas.microsoft.com/office/drawing/2014/main" id="{A82AE0CF-14E3-43A4-3082-A71814302B21}"/>
              </a:ext>
            </a:extLst>
          </p:cNvPr>
          <p:cNvSpPr txBox="1"/>
          <p:nvPr/>
        </p:nvSpPr>
        <p:spPr>
          <a:xfrm>
            <a:off x="1649462" y="4237753"/>
            <a:ext cx="2711524" cy="30777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pt-PT" sz="1400" dirty="0" err="1"/>
              <a:t>Structured</a:t>
            </a:r>
            <a:r>
              <a:rPr lang="pt-PT" sz="1400" dirty="0"/>
              <a:t> </a:t>
            </a:r>
            <a:r>
              <a:rPr lang="pt-PT" sz="1400" dirty="0" err="1"/>
              <a:t>guidance</a:t>
            </a:r>
            <a:r>
              <a:rPr lang="pt-PT" sz="1400" dirty="0"/>
              <a:t>/</a:t>
            </a:r>
            <a:r>
              <a:rPr lang="pt-PT" sz="1400" dirty="0" err="1"/>
              <a:t>tool</a:t>
            </a:r>
            <a:r>
              <a:rPr lang="pt-PT" sz="1400" dirty="0"/>
              <a:t> </a:t>
            </a:r>
            <a:r>
              <a:rPr lang="pt-PT" sz="1400" dirty="0" err="1"/>
              <a:t>pages</a:t>
            </a:r>
            <a:endParaRPr lang="pt-PT" sz="1400" dirty="0"/>
          </a:p>
        </p:txBody>
      </p:sp>
      <p:pic>
        <p:nvPicPr>
          <p:cNvPr id="35" name="Picture 34" descr="A screenshot of a computer&#10;&#10;Description automatically generated">
            <a:extLst>
              <a:ext uri="{FF2B5EF4-FFF2-40B4-BE49-F238E27FC236}">
                <a16:creationId xmlns:a16="http://schemas.microsoft.com/office/drawing/2014/main" id="{83E46F6D-DC47-4DBB-563A-FE050A6696F5}"/>
              </a:ext>
            </a:extLst>
          </p:cNvPr>
          <p:cNvPicPr>
            <a:picLocks noChangeAspect="1"/>
          </p:cNvPicPr>
          <p:nvPr/>
        </p:nvPicPr>
        <p:blipFill>
          <a:blip r:embed="rId4"/>
          <a:stretch>
            <a:fillRect/>
          </a:stretch>
        </p:blipFill>
        <p:spPr>
          <a:xfrm>
            <a:off x="5186400" y="3115181"/>
            <a:ext cx="4719600" cy="2800811"/>
          </a:xfrm>
          <a:prstGeom prst="rect">
            <a:avLst/>
          </a:prstGeom>
        </p:spPr>
      </p:pic>
      <p:sp>
        <p:nvSpPr>
          <p:cNvPr id="3" name="Rectangle 2">
            <a:extLst>
              <a:ext uri="{FF2B5EF4-FFF2-40B4-BE49-F238E27FC236}">
                <a16:creationId xmlns:a16="http://schemas.microsoft.com/office/drawing/2014/main" id="{7D3D009E-ABE9-1FE6-24B8-F4FB1BA2385A}"/>
              </a:ext>
            </a:extLst>
          </p:cNvPr>
          <p:cNvSpPr/>
          <p:nvPr/>
        </p:nvSpPr>
        <p:spPr>
          <a:xfrm>
            <a:off x="1017003" y="3274220"/>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
        <p:nvSpPr>
          <p:cNvPr id="4" name="Rectangle 3">
            <a:extLst>
              <a:ext uri="{FF2B5EF4-FFF2-40B4-BE49-F238E27FC236}">
                <a16:creationId xmlns:a16="http://schemas.microsoft.com/office/drawing/2014/main" id="{7FEB11FC-D6CC-646B-7577-A133D911BE9A}"/>
              </a:ext>
            </a:extLst>
          </p:cNvPr>
          <p:cNvSpPr/>
          <p:nvPr/>
        </p:nvSpPr>
        <p:spPr>
          <a:xfrm>
            <a:off x="1018676" y="3496956"/>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2</a:t>
            </a:r>
          </a:p>
        </p:txBody>
      </p:sp>
      <p:sp>
        <p:nvSpPr>
          <p:cNvPr id="5" name="Rectangle 4">
            <a:extLst>
              <a:ext uri="{FF2B5EF4-FFF2-40B4-BE49-F238E27FC236}">
                <a16:creationId xmlns:a16="http://schemas.microsoft.com/office/drawing/2014/main" id="{DD1BA117-989B-6BCB-2DB7-7AE1275359AA}"/>
              </a:ext>
            </a:extLst>
          </p:cNvPr>
          <p:cNvSpPr/>
          <p:nvPr/>
        </p:nvSpPr>
        <p:spPr>
          <a:xfrm>
            <a:off x="1019198" y="3750131"/>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3</a:t>
            </a:r>
          </a:p>
        </p:txBody>
      </p:sp>
      <p:sp>
        <p:nvSpPr>
          <p:cNvPr id="6" name="Rectangle 5">
            <a:extLst>
              <a:ext uri="{FF2B5EF4-FFF2-40B4-BE49-F238E27FC236}">
                <a16:creationId xmlns:a16="http://schemas.microsoft.com/office/drawing/2014/main" id="{E9A96328-E173-9A1D-D8F6-66506D5ECED4}"/>
              </a:ext>
            </a:extLst>
          </p:cNvPr>
          <p:cNvSpPr/>
          <p:nvPr/>
        </p:nvSpPr>
        <p:spPr>
          <a:xfrm>
            <a:off x="1018675" y="3984253"/>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4</a:t>
            </a:r>
          </a:p>
        </p:txBody>
      </p:sp>
      <p:sp>
        <p:nvSpPr>
          <p:cNvPr id="7" name="Rectangle 6">
            <a:extLst>
              <a:ext uri="{FF2B5EF4-FFF2-40B4-BE49-F238E27FC236}">
                <a16:creationId xmlns:a16="http://schemas.microsoft.com/office/drawing/2014/main" id="{C96419B0-7C76-BA6A-3593-AD0F2D0587D1}"/>
              </a:ext>
            </a:extLst>
          </p:cNvPr>
          <p:cNvSpPr/>
          <p:nvPr/>
        </p:nvSpPr>
        <p:spPr>
          <a:xfrm>
            <a:off x="1018674" y="4207614"/>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5</a:t>
            </a:r>
          </a:p>
        </p:txBody>
      </p:sp>
      <p:sp>
        <p:nvSpPr>
          <p:cNvPr id="8" name="Rectangle 7">
            <a:extLst>
              <a:ext uri="{FF2B5EF4-FFF2-40B4-BE49-F238E27FC236}">
                <a16:creationId xmlns:a16="http://schemas.microsoft.com/office/drawing/2014/main" id="{55738A87-4607-F62E-07EA-FFA35FCFFBA5}"/>
              </a:ext>
            </a:extLst>
          </p:cNvPr>
          <p:cNvSpPr/>
          <p:nvPr/>
        </p:nvSpPr>
        <p:spPr>
          <a:xfrm>
            <a:off x="1017003" y="4435556"/>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6</a:t>
            </a:r>
          </a:p>
        </p:txBody>
      </p:sp>
      <p:sp>
        <p:nvSpPr>
          <p:cNvPr id="9" name="Rectangle 8">
            <a:extLst>
              <a:ext uri="{FF2B5EF4-FFF2-40B4-BE49-F238E27FC236}">
                <a16:creationId xmlns:a16="http://schemas.microsoft.com/office/drawing/2014/main" id="{8A3A87DD-DC9B-6E0A-6423-97B2922721B1}"/>
              </a:ext>
            </a:extLst>
          </p:cNvPr>
          <p:cNvSpPr/>
          <p:nvPr/>
        </p:nvSpPr>
        <p:spPr>
          <a:xfrm>
            <a:off x="1018673" y="4658917"/>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7</a:t>
            </a:r>
          </a:p>
        </p:txBody>
      </p:sp>
      <p:sp>
        <p:nvSpPr>
          <p:cNvPr id="10" name="Rectangle 9">
            <a:extLst>
              <a:ext uri="{FF2B5EF4-FFF2-40B4-BE49-F238E27FC236}">
                <a16:creationId xmlns:a16="http://schemas.microsoft.com/office/drawing/2014/main" id="{A97DC4DB-84F5-305C-B148-A333B09E3E3C}"/>
              </a:ext>
            </a:extLst>
          </p:cNvPr>
          <p:cNvSpPr/>
          <p:nvPr/>
        </p:nvSpPr>
        <p:spPr>
          <a:xfrm>
            <a:off x="1018672" y="4892367"/>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8</a:t>
            </a:r>
          </a:p>
        </p:txBody>
      </p:sp>
      <p:sp>
        <p:nvSpPr>
          <p:cNvPr id="11" name="Rectangle 10">
            <a:extLst>
              <a:ext uri="{FF2B5EF4-FFF2-40B4-BE49-F238E27FC236}">
                <a16:creationId xmlns:a16="http://schemas.microsoft.com/office/drawing/2014/main" id="{91BF5AEA-BE3D-5BE3-1D9D-7F0554B5E723}"/>
              </a:ext>
            </a:extLst>
          </p:cNvPr>
          <p:cNvSpPr/>
          <p:nvPr/>
        </p:nvSpPr>
        <p:spPr>
          <a:xfrm>
            <a:off x="1018671" y="5101675"/>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9</a:t>
            </a:r>
          </a:p>
        </p:txBody>
      </p:sp>
      <p:sp>
        <p:nvSpPr>
          <p:cNvPr id="12" name="Rectangle 11">
            <a:extLst>
              <a:ext uri="{FF2B5EF4-FFF2-40B4-BE49-F238E27FC236}">
                <a16:creationId xmlns:a16="http://schemas.microsoft.com/office/drawing/2014/main" id="{70FE18E8-B7F8-88B6-C371-E19D7561ECA6}"/>
              </a:ext>
            </a:extLst>
          </p:cNvPr>
          <p:cNvSpPr/>
          <p:nvPr/>
        </p:nvSpPr>
        <p:spPr>
          <a:xfrm>
            <a:off x="5024538" y="3379978"/>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
        <p:nvSpPr>
          <p:cNvPr id="14" name="Rectangle 13">
            <a:extLst>
              <a:ext uri="{FF2B5EF4-FFF2-40B4-BE49-F238E27FC236}">
                <a16:creationId xmlns:a16="http://schemas.microsoft.com/office/drawing/2014/main" id="{913E3E2A-BBFE-2F01-AFFA-FC808DE2FB20}"/>
              </a:ext>
            </a:extLst>
          </p:cNvPr>
          <p:cNvSpPr/>
          <p:nvPr/>
        </p:nvSpPr>
        <p:spPr>
          <a:xfrm>
            <a:off x="5026211" y="3581450"/>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2</a:t>
            </a:r>
          </a:p>
        </p:txBody>
      </p:sp>
      <p:sp>
        <p:nvSpPr>
          <p:cNvPr id="15" name="Rectangle 14">
            <a:extLst>
              <a:ext uri="{FF2B5EF4-FFF2-40B4-BE49-F238E27FC236}">
                <a16:creationId xmlns:a16="http://schemas.microsoft.com/office/drawing/2014/main" id="{CDE4CDBC-8FC8-2F01-EA82-4BAF51487DD7}"/>
              </a:ext>
            </a:extLst>
          </p:cNvPr>
          <p:cNvSpPr/>
          <p:nvPr/>
        </p:nvSpPr>
        <p:spPr>
          <a:xfrm>
            <a:off x="5026733" y="3777918"/>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3</a:t>
            </a:r>
          </a:p>
        </p:txBody>
      </p:sp>
      <p:sp>
        <p:nvSpPr>
          <p:cNvPr id="16" name="Rectangle 15">
            <a:extLst>
              <a:ext uri="{FF2B5EF4-FFF2-40B4-BE49-F238E27FC236}">
                <a16:creationId xmlns:a16="http://schemas.microsoft.com/office/drawing/2014/main" id="{2B1DCF86-15FA-471F-093D-0F7F66F8780B}"/>
              </a:ext>
            </a:extLst>
          </p:cNvPr>
          <p:cNvSpPr/>
          <p:nvPr/>
        </p:nvSpPr>
        <p:spPr>
          <a:xfrm>
            <a:off x="5026210" y="3983687"/>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4</a:t>
            </a:r>
          </a:p>
        </p:txBody>
      </p:sp>
      <p:sp>
        <p:nvSpPr>
          <p:cNvPr id="17" name="Rectangle 16">
            <a:extLst>
              <a:ext uri="{FF2B5EF4-FFF2-40B4-BE49-F238E27FC236}">
                <a16:creationId xmlns:a16="http://schemas.microsoft.com/office/drawing/2014/main" id="{BD7B1CF0-13D5-F627-354C-831D7B076D7E}"/>
              </a:ext>
            </a:extLst>
          </p:cNvPr>
          <p:cNvSpPr/>
          <p:nvPr/>
        </p:nvSpPr>
        <p:spPr>
          <a:xfrm>
            <a:off x="5026209" y="4178695"/>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5</a:t>
            </a:r>
          </a:p>
        </p:txBody>
      </p:sp>
      <p:sp>
        <p:nvSpPr>
          <p:cNvPr id="18" name="Rectangle 17">
            <a:extLst>
              <a:ext uri="{FF2B5EF4-FFF2-40B4-BE49-F238E27FC236}">
                <a16:creationId xmlns:a16="http://schemas.microsoft.com/office/drawing/2014/main" id="{050E64EE-3FFB-5A79-4DBE-1537B7A76166}"/>
              </a:ext>
            </a:extLst>
          </p:cNvPr>
          <p:cNvSpPr/>
          <p:nvPr/>
        </p:nvSpPr>
        <p:spPr>
          <a:xfrm>
            <a:off x="5024538" y="4378284"/>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6</a:t>
            </a:r>
          </a:p>
        </p:txBody>
      </p:sp>
      <p:sp>
        <p:nvSpPr>
          <p:cNvPr id="20" name="Rectangle 19">
            <a:extLst>
              <a:ext uri="{FF2B5EF4-FFF2-40B4-BE49-F238E27FC236}">
                <a16:creationId xmlns:a16="http://schemas.microsoft.com/office/drawing/2014/main" id="{43DF66B1-61C1-2996-90BF-EDB25A4FA7FF}"/>
              </a:ext>
            </a:extLst>
          </p:cNvPr>
          <p:cNvSpPr/>
          <p:nvPr/>
        </p:nvSpPr>
        <p:spPr>
          <a:xfrm>
            <a:off x="5026208" y="4573293"/>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7</a:t>
            </a:r>
          </a:p>
        </p:txBody>
      </p:sp>
      <p:sp>
        <p:nvSpPr>
          <p:cNvPr id="21" name="Rectangle 20">
            <a:extLst>
              <a:ext uri="{FF2B5EF4-FFF2-40B4-BE49-F238E27FC236}">
                <a16:creationId xmlns:a16="http://schemas.microsoft.com/office/drawing/2014/main" id="{6420CD4D-B830-5DEA-97A8-AD161426A344}"/>
              </a:ext>
            </a:extLst>
          </p:cNvPr>
          <p:cNvSpPr/>
          <p:nvPr/>
        </p:nvSpPr>
        <p:spPr>
          <a:xfrm>
            <a:off x="5023420" y="4784239"/>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8</a:t>
            </a:r>
          </a:p>
        </p:txBody>
      </p:sp>
      <p:sp>
        <p:nvSpPr>
          <p:cNvPr id="22" name="Rectangle 21">
            <a:extLst>
              <a:ext uri="{FF2B5EF4-FFF2-40B4-BE49-F238E27FC236}">
                <a16:creationId xmlns:a16="http://schemas.microsoft.com/office/drawing/2014/main" id="{88B3DF69-ABF0-87A8-92BE-FA6D7CD3497E}"/>
              </a:ext>
            </a:extLst>
          </p:cNvPr>
          <p:cNvSpPr/>
          <p:nvPr/>
        </p:nvSpPr>
        <p:spPr>
          <a:xfrm>
            <a:off x="5022699" y="4993000"/>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9</a:t>
            </a:r>
          </a:p>
        </p:txBody>
      </p:sp>
    </p:spTree>
    <p:extLst>
      <p:ext uri="{BB962C8B-B14F-4D97-AF65-F5344CB8AC3E}">
        <p14:creationId xmlns:p14="http://schemas.microsoft.com/office/powerpoint/2010/main" val="16642085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A1862A-C5FE-7739-412C-4F792C0F085B}"/>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D3AE3D14-D993-5B7F-4D3C-140223E8C350}"/>
              </a:ext>
            </a:extLst>
          </p:cNvPr>
          <p:cNvPicPr>
            <a:picLocks noChangeAspect="1"/>
          </p:cNvPicPr>
          <p:nvPr/>
        </p:nvPicPr>
        <p:blipFill>
          <a:blip r:embed="rId2"/>
          <a:stretch>
            <a:fillRect/>
          </a:stretch>
        </p:blipFill>
        <p:spPr>
          <a:xfrm>
            <a:off x="361054" y="912011"/>
            <a:ext cx="4392000" cy="2849382"/>
          </a:xfrm>
          <a:prstGeom prst="rect">
            <a:avLst/>
          </a:prstGeom>
        </p:spPr>
      </p:pic>
      <p:sp>
        <p:nvSpPr>
          <p:cNvPr id="8" name="Rounded Rectangle 7">
            <a:extLst>
              <a:ext uri="{FF2B5EF4-FFF2-40B4-BE49-F238E27FC236}">
                <a16:creationId xmlns:a16="http://schemas.microsoft.com/office/drawing/2014/main" id="{972193C5-5F85-A435-5F92-993CFE21EE35}"/>
              </a:ext>
            </a:extLst>
          </p:cNvPr>
          <p:cNvSpPr/>
          <p:nvPr/>
        </p:nvSpPr>
        <p:spPr>
          <a:xfrm>
            <a:off x="361054" y="2028687"/>
            <a:ext cx="618273" cy="11316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0" name="Rounded Rectangle 9">
            <a:extLst>
              <a:ext uri="{FF2B5EF4-FFF2-40B4-BE49-F238E27FC236}">
                <a16:creationId xmlns:a16="http://schemas.microsoft.com/office/drawing/2014/main" id="{F9D3B9EA-0051-88D8-6C8A-75B4572DC76A}"/>
              </a:ext>
            </a:extLst>
          </p:cNvPr>
          <p:cNvSpPr/>
          <p:nvPr/>
        </p:nvSpPr>
        <p:spPr>
          <a:xfrm>
            <a:off x="1644180" y="1685626"/>
            <a:ext cx="357996" cy="183813"/>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1" name="Rounded Rectangle 10">
            <a:extLst>
              <a:ext uri="{FF2B5EF4-FFF2-40B4-BE49-F238E27FC236}">
                <a16:creationId xmlns:a16="http://schemas.microsoft.com/office/drawing/2014/main" id="{F5855779-D9E9-1DBC-5700-7BC4642BD3E1}"/>
              </a:ext>
            </a:extLst>
          </p:cNvPr>
          <p:cNvSpPr/>
          <p:nvPr/>
        </p:nvSpPr>
        <p:spPr>
          <a:xfrm>
            <a:off x="1104700" y="1934358"/>
            <a:ext cx="1773253" cy="589481"/>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13" name="Straight Arrow Connector 12">
            <a:extLst>
              <a:ext uri="{FF2B5EF4-FFF2-40B4-BE49-F238E27FC236}">
                <a16:creationId xmlns:a16="http://schemas.microsoft.com/office/drawing/2014/main" id="{A9DDC35B-287B-FB43-E4F8-5EF7ADD3B2B4}"/>
              </a:ext>
            </a:extLst>
          </p:cNvPr>
          <p:cNvCxnSpPr>
            <a:cxnSpLocks/>
          </p:cNvCxnSpPr>
          <p:nvPr/>
        </p:nvCxnSpPr>
        <p:spPr>
          <a:xfrm>
            <a:off x="2877953" y="2246489"/>
            <a:ext cx="2593315"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7" name="TextBox 16">
            <a:extLst>
              <a:ext uri="{FF2B5EF4-FFF2-40B4-BE49-F238E27FC236}">
                <a16:creationId xmlns:a16="http://schemas.microsoft.com/office/drawing/2014/main" id="{BF1C307B-EA5E-FD94-EBCB-E96899CA5D2B}"/>
              </a:ext>
            </a:extLst>
          </p:cNvPr>
          <p:cNvSpPr txBox="1"/>
          <p:nvPr/>
        </p:nvSpPr>
        <p:spPr>
          <a:xfrm>
            <a:off x="5531556" y="1553991"/>
            <a:ext cx="3781776" cy="1384995"/>
          </a:xfrm>
          <a:prstGeom prst="rect">
            <a:avLst/>
          </a:prstGeom>
          <a:noFill/>
          <a:ln>
            <a:solidFill>
              <a:schemeClr val="accent2"/>
            </a:solidFill>
          </a:ln>
        </p:spPr>
        <p:txBody>
          <a:bodyPr wrap="square">
            <a:spAutoFit/>
          </a:bodyPr>
          <a:lstStyle/>
          <a:p>
            <a:r>
              <a:rPr lang="pt-PT" sz="1400" dirty="0"/>
              <a:t>Defines </a:t>
            </a:r>
            <a:r>
              <a:rPr lang="pt-PT" sz="1400" dirty="0" err="1"/>
              <a:t>whether</a:t>
            </a:r>
            <a:r>
              <a:rPr lang="pt-PT" sz="1400" dirty="0"/>
              <a:t> </a:t>
            </a:r>
            <a:r>
              <a:rPr lang="pt-PT" sz="1400" dirty="0" err="1"/>
              <a:t>the</a:t>
            </a:r>
            <a:r>
              <a:rPr lang="pt-PT" sz="1400" dirty="0"/>
              <a:t> </a:t>
            </a:r>
            <a:r>
              <a:rPr lang="pt-PT" sz="1400" dirty="0" err="1"/>
              <a:t>guidance</a:t>
            </a:r>
            <a:r>
              <a:rPr lang="pt-PT" sz="1400" dirty="0"/>
              <a:t>/</a:t>
            </a:r>
            <a:r>
              <a:rPr lang="pt-PT" sz="1400" dirty="0" err="1"/>
              <a:t>tool</a:t>
            </a:r>
            <a:r>
              <a:rPr lang="pt-PT" sz="1400" dirty="0"/>
              <a:t> </a:t>
            </a:r>
            <a:r>
              <a:rPr lang="pt-PT" sz="1400" dirty="0" err="1"/>
              <a:t>is</a:t>
            </a:r>
            <a:r>
              <a:rPr lang="pt-PT" sz="1400" dirty="0"/>
              <a:t> </a:t>
            </a:r>
            <a:r>
              <a:rPr lang="pt-PT" sz="1400" dirty="0" err="1"/>
              <a:t>visible</a:t>
            </a:r>
            <a:r>
              <a:rPr lang="pt-PT" sz="1400" dirty="0"/>
              <a:t> </a:t>
            </a:r>
            <a:r>
              <a:rPr lang="pt-PT" sz="1400" dirty="0" err="1"/>
              <a:t>on</a:t>
            </a:r>
            <a:r>
              <a:rPr lang="pt-PT" sz="1400" dirty="0"/>
              <a:t> </a:t>
            </a:r>
            <a:r>
              <a:rPr lang="pt-PT" sz="1400" dirty="0" err="1"/>
              <a:t>the</a:t>
            </a:r>
            <a:r>
              <a:rPr lang="pt-PT" sz="1400" dirty="0"/>
              <a:t> </a:t>
            </a:r>
            <a:r>
              <a:rPr lang="pt-PT" sz="1400" dirty="0" err="1"/>
              <a:t>public</a:t>
            </a:r>
            <a:r>
              <a:rPr lang="pt-PT" sz="1400" dirty="0"/>
              <a:t> website to </a:t>
            </a:r>
            <a:r>
              <a:rPr lang="pt-PT" sz="1400" dirty="0" err="1"/>
              <a:t>all</a:t>
            </a:r>
            <a:r>
              <a:rPr lang="pt-PT" sz="1400" dirty="0"/>
              <a:t> </a:t>
            </a:r>
            <a:r>
              <a:rPr lang="pt-PT" sz="1400" dirty="0" err="1"/>
              <a:t>users</a:t>
            </a:r>
            <a:r>
              <a:rPr lang="pt-PT" sz="1400" dirty="0"/>
              <a:t> </a:t>
            </a:r>
            <a:r>
              <a:rPr lang="pt-PT" sz="1400" dirty="0" err="1"/>
              <a:t>or</a:t>
            </a:r>
            <a:r>
              <a:rPr lang="pt-PT" sz="1400" dirty="0"/>
              <a:t> </a:t>
            </a:r>
            <a:r>
              <a:rPr lang="pt-PT" sz="1400" dirty="0" err="1"/>
              <a:t>not</a:t>
            </a:r>
            <a:r>
              <a:rPr lang="pt-PT" sz="1400" dirty="0"/>
              <a:t>.</a:t>
            </a:r>
          </a:p>
          <a:p>
            <a:endParaRPr lang="pt-PT" sz="1400" dirty="0"/>
          </a:p>
          <a:p>
            <a:r>
              <a:rPr lang="pt-PT" sz="1400" dirty="0" err="1"/>
              <a:t>If</a:t>
            </a:r>
            <a:r>
              <a:rPr lang="pt-PT" sz="1400" dirty="0"/>
              <a:t> </a:t>
            </a:r>
            <a:r>
              <a:rPr lang="pt-PT" sz="1400" dirty="0" err="1"/>
              <a:t>it</a:t>
            </a:r>
            <a:r>
              <a:rPr lang="pt-PT" sz="1400" dirty="0"/>
              <a:t> </a:t>
            </a:r>
            <a:r>
              <a:rPr lang="pt-PT" sz="1400" dirty="0" err="1"/>
              <a:t>is</a:t>
            </a:r>
            <a:r>
              <a:rPr lang="pt-PT" sz="1400" dirty="0"/>
              <a:t> </a:t>
            </a:r>
            <a:r>
              <a:rPr lang="pt-PT" sz="1400" dirty="0" err="1"/>
              <a:t>private</a:t>
            </a:r>
            <a:r>
              <a:rPr lang="pt-PT" sz="1400" dirty="0"/>
              <a:t>, </a:t>
            </a:r>
            <a:r>
              <a:rPr lang="pt-PT" sz="1400" dirty="0" err="1"/>
              <a:t>only</a:t>
            </a:r>
            <a:r>
              <a:rPr lang="pt-PT" sz="1400" dirty="0"/>
              <a:t> </a:t>
            </a:r>
            <a:r>
              <a:rPr lang="pt-PT" sz="1400" dirty="0" err="1"/>
              <a:t>users</a:t>
            </a:r>
            <a:r>
              <a:rPr lang="pt-PT" sz="1400" dirty="0"/>
              <a:t> </a:t>
            </a:r>
            <a:r>
              <a:rPr lang="pt-PT" sz="1400" dirty="0" err="1"/>
              <a:t>with</a:t>
            </a:r>
            <a:r>
              <a:rPr lang="pt-PT" sz="1400" dirty="0"/>
              <a:t> </a:t>
            </a:r>
            <a:r>
              <a:rPr lang="pt-PT" sz="1400" dirty="0" err="1"/>
              <a:t>viewing</a:t>
            </a:r>
            <a:r>
              <a:rPr lang="pt-PT" sz="1400" dirty="0"/>
              <a:t> </a:t>
            </a:r>
            <a:r>
              <a:rPr lang="pt-PT" sz="1400" dirty="0" err="1"/>
              <a:t>permission</a:t>
            </a:r>
            <a:r>
              <a:rPr lang="pt-PT" sz="1400" dirty="0"/>
              <a:t> can </a:t>
            </a:r>
            <a:r>
              <a:rPr lang="pt-PT" sz="1400" dirty="0" err="1"/>
              <a:t>see</a:t>
            </a:r>
            <a:r>
              <a:rPr lang="pt-PT" sz="1400" dirty="0"/>
              <a:t> </a:t>
            </a:r>
            <a:r>
              <a:rPr lang="pt-PT" sz="1400" dirty="0" err="1"/>
              <a:t>the</a:t>
            </a:r>
            <a:r>
              <a:rPr lang="pt-PT" sz="1400" dirty="0"/>
              <a:t> </a:t>
            </a:r>
            <a:r>
              <a:rPr lang="pt-PT" sz="1400" dirty="0" err="1"/>
              <a:t>guidance</a:t>
            </a:r>
            <a:r>
              <a:rPr lang="pt-PT" sz="1400" dirty="0"/>
              <a:t>/</a:t>
            </a:r>
            <a:r>
              <a:rPr lang="pt-PT" sz="1400" dirty="0" err="1"/>
              <a:t>tool</a:t>
            </a:r>
            <a:r>
              <a:rPr lang="pt-PT" sz="1400" dirty="0"/>
              <a:t> </a:t>
            </a:r>
            <a:r>
              <a:rPr lang="pt-PT" sz="1400" dirty="0" err="1"/>
              <a:t>on</a:t>
            </a:r>
            <a:r>
              <a:rPr lang="pt-PT" sz="1400" dirty="0"/>
              <a:t> </a:t>
            </a:r>
            <a:r>
              <a:rPr lang="pt-PT" sz="1400" dirty="0" err="1"/>
              <a:t>the</a:t>
            </a:r>
            <a:r>
              <a:rPr lang="pt-PT" sz="1400" dirty="0"/>
              <a:t> </a:t>
            </a:r>
            <a:r>
              <a:rPr lang="pt-PT" sz="1400" dirty="0" err="1"/>
              <a:t>public</a:t>
            </a:r>
            <a:r>
              <a:rPr lang="pt-PT" sz="1400" dirty="0"/>
              <a:t> site </a:t>
            </a:r>
            <a:r>
              <a:rPr lang="pt-PT" sz="1400" dirty="0" err="1"/>
              <a:t>after</a:t>
            </a:r>
            <a:r>
              <a:rPr lang="pt-PT" sz="1400" dirty="0"/>
              <a:t> </a:t>
            </a:r>
            <a:r>
              <a:rPr lang="pt-PT" sz="1400" dirty="0" err="1"/>
              <a:t>logging</a:t>
            </a:r>
            <a:r>
              <a:rPr lang="pt-PT" sz="1400" dirty="0"/>
              <a:t> in</a:t>
            </a:r>
          </a:p>
        </p:txBody>
      </p:sp>
      <p:cxnSp>
        <p:nvCxnSpPr>
          <p:cNvPr id="18" name="Straight Arrow Connector 17">
            <a:extLst>
              <a:ext uri="{FF2B5EF4-FFF2-40B4-BE49-F238E27FC236}">
                <a16:creationId xmlns:a16="http://schemas.microsoft.com/office/drawing/2014/main" id="{861F7E29-55E4-927E-223A-34774ED19E14}"/>
              </a:ext>
            </a:extLst>
          </p:cNvPr>
          <p:cNvCxnSpPr>
            <a:cxnSpLocks/>
          </p:cNvCxnSpPr>
          <p:nvPr/>
        </p:nvCxnSpPr>
        <p:spPr>
          <a:xfrm>
            <a:off x="4629752" y="3064408"/>
            <a:ext cx="1223538" cy="85460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id="{BCE63087-0FCE-D8A4-F1FB-1870918BBC7F}"/>
              </a:ext>
            </a:extLst>
          </p:cNvPr>
          <p:cNvSpPr txBox="1"/>
          <p:nvPr/>
        </p:nvSpPr>
        <p:spPr>
          <a:xfrm>
            <a:off x="5853290" y="3658242"/>
            <a:ext cx="3781776" cy="954107"/>
          </a:xfrm>
          <a:prstGeom prst="rect">
            <a:avLst/>
          </a:prstGeom>
          <a:noFill/>
          <a:ln>
            <a:solidFill>
              <a:schemeClr val="accent2"/>
            </a:solidFill>
          </a:ln>
        </p:spPr>
        <p:txBody>
          <a:bodyPr wrap="square">
            <a:spAutoFit/>
          </a:bodyPr>
          <a:lstStyle/>
          <a:p>
            <a:r>
              <a:rPr lang="pt-PT" sz="1400" dirty="0"/>
              <a:t>Management </a:t>
            </a:r>
            <a:r>
              <a:rPr lang="pt-PT" sz="1400" dirty="0" err="1"/>
              <a:t>of</a:t>
            </a:r>
            <a:r>
              <a:rPr lang="pt-PT" sz="1400" dirty="0"/>
              <a:t> </a:t>
            </a:r>
            <a:r>
              <a:rPr lang="pt-PT" sz="1400" dirty="0" err="1"/>
              <a:t>the</a:t>
            </a:r>
            <a:r>
              <a:rPr lang="pt-PT" sz="1400" dirty="0"/>
              <a:t> </a:t>
            </a:r>
            <a:r>
              <a:rPr lang="pt-PT" sz="1400" dirty="0" err="1"/>
              <a:t>users</a:t>
            </a:r>
            <a:r>
              <a:rPr lang="pt-PT" sz="1400" dirty="0"/>
              <a:t> </a:t>
            </a:r>
            <a:r>
              <a:rPr lang="pt-PT" sz="1400" dirty="0" err="1"/>
              <a:t>who</a:t>
            </a:r>
            <a:r>
              <a:rPr lang="pt-PT" sz="1400" dirty="0"/>
              <a:t> </a:t>
            </a:r>
            <a:r>
              <a:rPr lang="pt-PT" sz="1400" dirty="0" err="1"/>
              <a:t>will</a:t>
            </a:r>
            <a:r>
              <a:rPr lang="pt-PT" sz="1400" dirty="0"/>
              <a:t> </a:t>
            </a:r>
            <a:r>
              <a:rPr lang="pt-PT" sz="1400" dirty="0" err="1"/>
              <a:t>be</a:t>
            </a:r>
            <a:r>
              <a:rPr lang="pt-PT" sz="1400" dirty="0"/>
              <a:t> </a:t>
            </a:r>
            <a:r>
              <a:rPr lang="pt-PT" sz="1400" dirty="0" err="1"/>
              <a:t>able</a:t>
            </a:r>
            <a:r>
              <a:rPr lang="pt-PT" sz="1400" dirty="0"/>
              <a:t> to </a:t>
            </a:r>
            <a:r>
              <a:rPr lang="pt-PT" sz="1400" dirty="0" err="1"/>
              <a:t>view</a:t>
            </a:r>
            <a:r>
              <a:rPr lang="pt-PT" sz="1400" dirty="0"/>
              <a:t> </a:t>
            </a:r>
            <a:r>
              <a:rPr lang="pt-PT" sz="1400" dirty="0" err="1"/>
              <a:t>the</a:t>
            </a:r>
            <a:r>
              <a:rPr lang="pt-PT" sz="1400" dirty="0"/>
              <a:t> </a:t>
            </a:r>
            <a:r>
              <a:rPr lang="pt-PT" sz="1400" dirty="0" err="1"/>
              <a:t>guidance</a:t>
            </a:r>
            <a:r>
              <a:rPr lang="pt-PT" sz="1400" dirty="0"/>
              <a:t>/</a:t>
            </a:r>
            <a:r>
              <a:rPr lang="pt-PT" sz="1400" dirty="0" err="1"/>
              <a:t>tool</a:t>
            </a:r>
            <a:r>
              <a:rPr lang="pt-PT" sz="1400" dirty="0"/>
              <a:t> </a:t>
            </a:r>
            <a:r>
              <a:rPr lang="pt-PT" sz="1400" dirty="0" err="1"/>
              <a:t>on</a:t>
            </a:r>
            <a:r>
              <a:rPr lang="pt-PT" sz="1400" dirty="0"/>
              <a:t> </a:t>
            </a:r>
            <a:r>
              <a:rPr lang="pt-PT" sz="1400" dirty="0" err="1"/>
              <a:t>the</a:t>
            </a:r>
            <a:r>
              <a:rPr lang="pt-PT" sz="1400" dirty="0"/>
              <a:t> </a:t>
            </a:r>
            <a:r>
              <a:rPr lang="pt-PT" sz="1400" dirty="0" err="1"/>
              <a:t>public</a:t>
            </a:r>
            <a:r>
              <a:rPr lang="pt-PT" sz="1400" dirty="0"/>
              <a:t> site, </a:t>
            </a:r>
            <a:r>
              <a:rPr lang="pt-PT" sz="1400" dirty="0" err="1"/>
              <a:t>when</a:t>
            </a:r>
            <a:r>
              <a:rPr lang="pt-PT" sz="1400" dirty="0"/>
              <a:t> </a:t>
            </a:r>
            <a:r>
              <a:rPr lang="pt-PT" sz="1400" dirty="0" err="1"/>
              <a:t>it</a:t>
            </a:r>
            <a:r>
              <a:rPr lang="pt-PT" sz="1400" dirty="0"/>
              <a:t> </a:t>
            </a:r>
            <a:r>
              <a:rPr lang="pt-PT" sz="1400" dirty="0" err="1"/>
              <a:t>is</a:t>
            </a:r>
            <a:r>
              <a:rPr lang="pt-PT" sz="1400" dirty="0"/>
              <a:t> </a:t>
            </a:r>
            <a:r>
              <a:rPr lang="pt-PT" sz="1400" dirty="0" err="1"/>
              <a:t>private</a:t>
            </a:r>
            <a:r>
              <a:rPr lang="pt-PT" sz="1400" dirty="0"/>
              <a:t>, </a:t>
            </a:r>
            <a:r>
              <a:rPr lang="pt-PT" sz="1400" dirty="0" err="1"/>
              <a:t>and</a:t>
            </a:r>
            <a:r>
              <a:rPr lang="pt-PT" sz="1400" dirty="0"/>
              <a:t>/</a:t>
            </a:r>
            <a:r>
              <a:rPr lang="pt-PT" sz="1400" dirty="0" err="1"/>
              <a:t>or</a:t>
            </a:r>
            <a:r>
              <a:rPr lang="pt-PT" sz="1400" dirty="0"/>
              <a:t> </a:t>
            </a:r>
            <a:r>
              <a:rPr lang="pt-PT" sz="1400" dirty="0" err="1"/>
              <a:t>the</a:t>
            </a:r>
            <a:r>
              <a:rPr lang="pt-PT" sz="1400" dirty="0"/>
              <a:t> </a:t>
            </a:r>
            <a:r>
              <a:rPr lang="pt-PT" sz="1400" dirty="0" err="1"/>
              <a:t>users</a:t>
            </a:r>
            <a:r>
              <a:rPr lang="pt-PT" sz="1400" dirty="0"/>
              <a:t> </a:t>
            </a:r>
            <a:r>
              <a:rPr lang="pt-PT" sz="1400" dirty="0" err="1"/>
              <a:t>who</a:t>
            </a:r>
            <a:r>
              <a:rPr lang="pt-PT" sz="1400" dirty="0"/>
              <a:t> </a:t>
            </a:r>
            <a:r>
              <a:rPr lang="pt-PT" sz="1400" dirty="0" err="1"/>
              <a:t>will</a:t>
            </a:r>
            <a:r>
              <a:rPr lang="pt-PT" sz="1400" dirty="0"/>
              <a:t> </a:t>
            </a:r>
            <a:r>
              <a:rPr lang="pt-PT" sz="1400" dirty="0" err="1"/>
              <a:t>be</a:t>
            </a:r>
            <a:r>
              <a:rPr lang="pt-PT" sz="1400" dirty="0"/>
              <a:t> </a:t>
            </a:r>
            <a:r>
              <a:rPr lang="pt-PT" sz="1400" dirty="0" err="1"/>
              <a:t>able</a:t>
            </a:r>
            <a:r>
              <a:rPr lang="pt-PT" sz="1400" dirty="0"/>
              <a:t> to </a:t>
            </a:r>
            <a:r>
              <a:rPr lang="pt-PT" sz="1400" dirty="0" err="1"/>
              <a:t>view</a:t>
            </a:r>
            <a:r>
              <a:rPr lang="pt-PT" sz="1400" dirty="0"/>
              <a:t> </a:t>
            </a:r>
            <a:r>
              <a:rPr lang="pt-PT" sz="1400" dirty="0" err="1"/>
              <a:t>or</a:t>
            </a:r>
            <a:r>
              <a:rPr lang="pt-PT" sz="1400" dirty="0"/>
              <a:t> </a:t>
            </a:r>
            <a:r>
              <a:rPr lang="pt-PT" sz="1400" dirty="0" err="1"/>
              <a:t>edit</a:t>
            </a:r>
            <a:r>
              <a:rPr lang="pt-PT" sz="1400" dirty="0"/>
              <a:t> </a:t>
            </a:r>
            <a:r>
              <a:rPr lang="pt-PT" sz="1400" dirty="0" err="1"/>
              <a:t>the</a:t>
            </a:r>
            <a:r>
              <a:rPr lang="pt-PT" sz="1400" dirty="0"/>
              <a:t> </a:t>
            </a:r>
            <a:r>
              <a:rPr lang="pt-PT" sz="1400" dirty="0" err="1"/>
              <a:t>guidance</a:t>
            </a:r>
            <a:r>
              <a:rPr lang="pt-PT" sz="1400" dirty="0"/>
              <a:t>/</a:t>
            </a:r>
            <a:r>
              <a:rPr lang="pt-PT" sz="1400" dirty="0" err="1"/>
              <a:t>tool</a:t>
            </a:r>
            <a:r>
              <a:rPr lang="pt-PT" sz="1400" dirty="0"/>
              <a:t> in </a:t>
            </a:r>
            <a:r>
              <a:rPr lang="pt-PT" sz="1400" dirty="0" err="1"/>
              <a:t>the</a:t>
            </a:r>
            <a:r>
              <a:rPr lang="pt-PT" sz="1400" dirty="0"/>
              <a:t> backoffice.</a:t>
            </a:r>
          </a:p>
        </p:txBody>
      </p:sp>
      <p:sp>
        <p:nvSpPr>
          <p:cNvPr id="21" name="Rounded Rectangle 20">
            <a:extLst>
              <a:ext uri="{FF2B5EF4-FFF2-40B4-BE49-F238E27FC236}">
                <a16:creationId xmlns:a16="http://schemas.microsoft.com/office/drawing/2014/main" id="{3C187A64-47A3-3CCB-9F4A-99787DB0D278}"/>
              </a:ext>
            </a:extLst>
          </p:cNvPr>
          <p:cNvSpPr/>
          <p:nvPr/>
        </p:nvSpPr>
        <p:spPr>
          <a:xfrm>
            <a:off x="1104701" y="2523839"/>
            <a:ext cx="3525051" cy="953269"/>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3" name="TextBox 2">
            <a:extLst>
              <a:ext uri="{FF2B5EF4-FFF2-40B4-BE49-F238E27FC236}">
                <a16:creationId xmlns:a16="http://schemas.microsoft.com/office/drawing/2014/main" id="{C3886F79-FD39-8AAE-2BB7-0E2E5B4EB5AB}"/>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Guidance																    3/3 </a:t>
            </a:r>
          </a:p>
          <a:p>
            <a:r>
              <a:rPr lang="en-GB" sz="1400" dirty="0"/>
              <a:t>Guidance &amp; Tool management &gt; </a:t>
            </a:r>
            <a:r>
              <a:rPr lang="en-GB" sz="1400" b="1" dirty="0"/>
              <a:t>Permissions</a:t>
            </a:r>
          </a:p>
        </p:txBody>
      </p:sp>
    </p:spTree>
    <p:extLst>
      <p:ext uri="{BB962C8B-B14F-4D97-AF65-F5344CB8AC3E}">
        <p14:creationId xmlns:p14="http://schemas.microsoft.com/office/powerpoint/2010/main" val="53477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7409D-0526-4B8A-F6DE-C73B8560BFA7}"/>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40BA17B-37C5-AAE8-A64F-BF6FBABF390D}"/>
              </a:ext>
            </a:extLst>
          </p:cNvPr>
          <p:cNvPicPr>
            <a:picLocks noChangeAspect="1"/>
          </p:cNvPicPr>
          <p:nvPr/>
        </p:nvPicPr>
        <p:blipFill>
          <a:blip r:embed="rId2"/>
          <a:stretch>
            <a:fillRect/>
          </a:stretch>
        </p:blipFill>
        <p:spPr>
          <a:xfrm>
            <a:off x="359170" y="889106"/>
            <a:ext cx="4680000" cy="2859622"/>
          </a:xfrm>
          <a:prstGeom prst="rect">
            <a:avLst/>
          </a:prstGeom>
        </p:spPr>
      </p:pic>
      <p:pic>
        <p:nvPicPr>
          <p:cNvPr id="10" name="Picture 9" descr="A screenshot of a website&#10;&#10;Description automatically generated">
            <a:extLst>
              <a:ext uri="{FF2B5EF4-FFF2-40B4-BE49-F238E27FC236}">
                <a16:creationId xmlns:a16="http://schemas.microsoft.com/office/drawing/2014/main" id="{4A33D0F5-73B8-690F-ED3B-3B6F365BE7BF}"/>
              </a:ext>
            </a:extLst>
          </p:cNvPr>
          <p:cNvPicPr>
            <a:picLocks noChangeAspect="1"/>
          </p:cNvPicPr>
          <p:nvPr/>
        </p:nvPicPr>
        <p:blipFill>
          <a:blip r:embed="rId3"/>
          <a:srcRect b="14100"/>
          <a:stretch/>
        </p:blipFill>
        <p:spPr>
          <a:xfrm>
            <a:off x="5186400" y="3045929"/>
            <a:ext cx="4719600" cy="2440471"/>
          </a:xfrm>
          <a:prstGeom prst="rect">
            <a:avLst/>
          </a:prstGeom>
        </p:spPr>
      </p:pic>
      <p:sp>
        <p:nvSpPr>
          <p:cNvPr id="3" name="TextBox 2">
            <a:extLst>
              <a:ext uri="{FF2B5EF4-FFF2-40B4-BE49-F238E27FC236}">
                <a16:creationId xmlns:a16="http://schemas.microsoft.com/office/drawing/2014/main" id="{F5E4745B-E8C9-E632-3C41-D6269FA812BF}"/>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Site Manager &gt; Menu														</a:t>
            </a:r>
          </a:p>
          <a:p>
            <a:r>
              <a:rPr lang="en-GB" sz="1400" dirty="0"/>
              <a:t>Menu management</a:t>
            </a:r>
            <a:endParaRPr lang="en-GB" sz="1400" b="1" dirty="0"/>
          </a:p>
        </p:txBody>
      </p:sp>
      <p:sp>
        <p:nvSpPr>
          <p:cNvPr id="6" name="Rounded Rectangle 5">
            <a:extLst>
              <a:ext uri="{FF2B5EF4-FFF2-40B4-BE49-F238E27FC236}">
                <a16:creationId xmlns:a16="http://schemas.microsoft.com/office/drawing/2014/main" id="{4D9813A8-33F4-242E-1CA9-E49B5CB467E7}"/>
              </a:ext>
            </a:extLst>
          </p:cNvPr>
          <p:cNvSpPr/>
          <p:nvPr/>
        </p:nvSpPr>
        <p:spPr>
          <a:xfrm>
            <a:off x="359170" y="2217633"/>
            <a:ext cx="662842" cy="139839"/>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4" name="Rounded Rectangle 13">
            <a:extLst>
              <a:ext uri="{FF2B5EF4-FFF2-40B4-BE49-F238E27FC236}">
                <a16:creationId xmlns:a16="http://schemas.microsoft.com/office/drawing/2014/main" id="{76968EB4-A6DE-E18E-F200-E372D8450FF7}"/>
              </a:ext>
            </a:extLst>
          </p:cNvPr>
          <p:cNvSpPr/>
          <p:nvPr/>
        </p:nvSpPr>
        <p:spPr>
          <a:xfrm>
            <a:off x="7970672" y="3282168"/>
            <a:ext cx="1935328" cy="194613"/>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8" name="Rounded Rectangle 7">
            <a:extLst>
              <a:ext uri="{FF2B5EF4-FFF2-40B4-BE49-F238E27FC236}">
                <a16:creationId xmlns:a16="http://schemas.microsoft.com/office/drawing/2014/main" id="{D4B9A12B-5811-1852-977F-13DC8C6CB55C}"/>
              </a:ext>
            </a:extLst>
          </p:cNvPr>
          <p:cNvSpPr/>
          <p:nvPr/>
        </p:nvSpPr>
        <p:spPr>
          <a:xfrm>
            <a:off x="1007258" y="2205912"/>
            <a:ext cx="662843" cy="139839"/>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Tree>
    <p:extLst>
      <p:ext uri="{BB962C8B-B14F-4D97-AF65-F5344CB8AC3E}">
        <p14:creationId xmlns:p14="http://schemas.microsoft.com/office/powerpoint/2010/main" val="20572815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5FF2E-2954-28B0-F319-D68231E14B46}"/>
            </a:ext>
          </a:extLst>
        </p:cNvPr>
        <p:cNvGrpSpPr/>
        <p:nvPr/>
      </p:nvGrpSpPr>
      <p:grpSpPr>
        <a:xfrm>
          <a:off x="0" y="0"/>
          <a:ext cx="0" cy="0"/>
          <a:chOff x="0" y="0"/>
          <a:chExt cx="0" cy="0"/>
        </a:xfrm>
      </p:grpSpPr>
      <p:pic>
        <p:nvPicPr>
          <p:cNvPr id="14" name="Picture 13" descr="A screenshot of a web page&#10;&#10;Description automatically generated">
            <a:extLst>
              <a:ext uri="{FF2B5EF4-FFF2-40B4-BE49-F238E27FC236}">
                <a16:creationId xmlns:a16="http://schemas.microsoft.com/office/drawing/2014/main" id="{342D3899-7D93-1196-26F0-033E3DA93CE4}"/>
              </a:ext>
            </a:extLst>
          </p:cNvPr>
          <p:cNvPicPr>
            <a:picLocks noChangeAspect="1"/>
          </p:cNvPicPr>
          <p:nvPr/>
        </p:nvPicPr>
        <p:blipFill>
          <a:blip r:embed="rId3"/>
          <a:stretch>
            <a:fillRect/>
          </a:stretch>
        </p:blipFill>
        <p:spPr>
          <a:xfrm>
            <a:off x="5137853" y="2220847"/>
            <a:ext cx="4680000" cy="3029433"/>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907DF0C1-FB31-8129-E7C6-734405BD171F}"/>
              </a:ext>
            </a:extLst>
          </p:cNvPr>
          <p:cNvPicPr>
            <a:picLocks noChangeAspect="1"/>
          </p:cNvPicPr>
          <p:nvPr/>
        </p:nvPicPr>
        <p:blipFill>
          <a:blip r:embed="rId4"/>
          <a:stretch>
            <a:fillRect/>
          </a:stretch>
        </p:blipFill>
        <p:spPr>
          <a:xfrm>
            <a:off x="343254" y="858617"/>
            <a:ext cx="4708800" cy="2877220"/>
          </a:xfrm>
          <a:prstGeom prst="rect">
            <a:avLst/>
          </a:prstGeom>
        </p:spPr>
      </p:pic>
      <p:sp>
        <p:nvSpPr>
          <p:cNvPr id="3" name="TextBox 2">
            <a:extLst>
              <a:ext uri="{FF2B5EF4-FFF2-40B4-BE49-F238E27FC236}">
                <a16:creationId xmlns:a16="http://schemas.microsoft.com/office/drawing/2014/main" id="{89A325BD-977F-C26D-B970-C63F028A27FD}"/>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Site Manager &gt; Pages														</a:t>
            </a:r>
          </a:p>
          <a:p>
            <a:r>
              <a:rPr lang="en-GB" sz="1400" dirty="0"/>
              <a:t>Pages management</a:t>
            </a:r>
            <a:endParaRPr lang="en-GB" sz="1400" b="1" dirty="0"/>
          </a:p>
        </p:txBody>
      </p:sp>
      <p:sp>
        <p:nvSpPr>
          <p:cNvPr id="6" name="Rounded Rectangle 5">
            <a:extLst>
              <a:ext uri="{FF2B5EF4-FFF2-40B4-BE49-F238E27FC236}">
                <a16:creationId xmlns:a16="http://schemas.microsoft.com/office/drawing/2014/main" id="{7478EE10-52AC-E51D-0B32-4A8C4CF869FE}"/>
              </a:ext>
            </a:extLst>
          </p:cNvPr>
          <p:cNvSpPr/>
          <p:nvPr/>
        </p:nvSpPr>
        <p:spPr>
          <a:xfrm>
            <a:off x="363738" y="2220847"/>
            <a:ext cx="608754" cy="113004"/>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8" name="Rounded Rectangle 7">
            <a:extLst>
              <a:ext uri="{FF2B5EF4-FFF2-40B4-BE49-F238E27FC236}">
                <a16:creationId xmlns:a16="http://schemas.microsoft.com/office/drawing/2014/main" id="{F85AD5BD-629D-7A41-C784-5715E21A0520}"/>
              </a:ext>
            </a:extLst>
          </p:cNvPr>
          <p:cNvSpPr/>
          <p:nvPr/>
        </p:nvSpPr>
        <p:spPr>
          <a:xfrm>
            <a:off x="992369" y="2353729"/>
            <a:ext cx="647588" cy="131054"/>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1" name="TextBox 10">
            <a:extLst>
              <a:ext uri="{FF2B5EF4-FFF2-40B4-BE49-F238E27FC236}">
                <a16:creationId xmlns:a16="http://schemas.microsoft.com/office/drawing/2014/main" id="{925933F9-3629-546F-465A-B66E2A5432CF}"/>
              </a:ext>
            </a:extLst>
          </p:cNvPr>
          <p:cNvSpPr txBox="1"/>
          <p:nvPr/>
        </p:nvSpPr>
        <p:spPr>
          <a:xfrm>
            <a:off x="6066553" y="4380560"/>
            <a:ext cx="3363769" cy="30777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pt-PT" sz="1400" dirty="0" err="1"/>
              <a:t>Blocks</a:t>
            </a:r>
            <a:r>
              <a:rPr lang="pt-PT" sz="1400" dirty="0"/>
              <a:t> </a:t>
            </a:r>
            <a:r>
              <a:rPr lang="pt-PT" sz="1400" dirty="0" err="1"/>
              <a:t>that</a:t>
            </a:r>
            <a:r>
              <a:rPr lang="pt-PT" sz="1400" dirty="0"/>
              <a:t> </a:t>
            </a:r>
            <a:r>
              <a:rPr lang="pt-PT" sz="1400" dirty="0" err="1"/>
              <a:t>make</a:t>
            </a:r>
            <a:r>
              <a:rPr lang="pt-PT" sz="1400" dirty="0"/>
              <a:t> </a:t>
            </a:r>
            <a:r>
              <a:rPr lang="pt-PT" sz="1400" dirty="0" err="1"/>
              <a:t>up</a:t>
            </a:r>
            <a:r>
              <a:rPr lang="pt-PT" sz="1400" dirty="0"/>
              <a:t> </a:t>
            </a:r>
            <a:r>
              <a:rPr lang="pt-PT" sz="1400" dirty="0" err="1"/>
              <a:t>the</a:t>
            </a:r>
            <a:r>
              <a:rPr lang="pt-PT" sz="1400" dirty="0"/>
              <a:t> </a:t>
            </a:r>
            <a:r>
              <a:rPr lang="pt-PT" sz="1400" dirty="0" err="1"/>
              <a:t>page</a:t>
            </a:r>
            <a:endParaRPr lang="pt-PT" sz="1400" dirty="0"/>
          </a:p>
        </p:txBody>
      </p:sp>
      <p:cxnSp>
        <p:nvCxnSpPr>
          <p:cNvPr id="7" name="Straight Arrow Connector 6">
            <a:extLst>
              <a:ext uri="{FF2B5EF4-FFF2-40B4-BE49-F238E27FC236}">
                <a16:creationId xmlns:a16="http://schemas.microsoft.com/office/drawing/2014/main" id="{83D4BA96-0BA6-FC49-7BFD-03F440A212A6}"/>
              </a:ext>
            </a:extLst>
          </p:cNvPr>
          <p:cNvCxnSpPr>
            <a:cxnSpLocks/>
          </p:cNvCxnSpPr>
          <p:nvPr/>
        </p:nvCxnSpPr>
        <p:spPr>
          <a:xfrm>
            <a:off x="4472609" y="2862470"/>
            <a:ext cx="665244" cy="100385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0120714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27440D50-6B1D-27E6-A517-21E2C65D770C}"/>
              </a:ext>
            </a:extLst>
          </p:cNvPr>
          <p:cNvGrpSpPr/>
          <p:nvPr/>
        </p:nvGrpSpPr>
        <p:grpSpPr>
          <a:xfrm>
            <a:off x="5378174" y="1158323"/>
            <a:ext cx="4320000" cy="5036897"/>
            <a:chOff x="5378174" y="1158323"/>
            <a:chExt cx="4320000" cy="5036897"/>
          </a:xfrm>
        </p:grpSpPr>
        <p:pic>
          <p:nvPicPr>
            <p:cNvPr id="17" name="Picture 16" descr="A screenshot of a web page&#10;&#10;Description automatically generated">
              <a:extLst>
                <a:ext uri="{FF2B5EF4-FFF2-40B4-BE49-F238E27FC236}">
                  <a16:creationId xmlns:a16="http://schemas.microsoft.com/office/drawing/2014/main" id="{E48F44F9-0F7F-36C2-638D-69E0572B25ED}"/>
                </a:ext>
              </a:extLst>
            </p:cNvPr>
            <p:cNvPicPr>
              <a:picLocks noChangeAspect="1"/>
            </p:cNvPicPr>
            <p:nvPr/>
          </p:nvPicPr>
          <p:blipFill>
            <a:blip r:embed="rId2"/>
            <a:stretch>
              <a:fillRect/>
            </a:stretch>
          </p:blipFill>
          <p:spPr>
            <a:xfrm>
              <a:off x="5378174" y="1158323"/>
              <a:ext cx="4320000" cy="2216511"/>
            </a:xfrm>
            <a:prstGeom prst="rect">
              <a:avLst/>
            </a:prstGeom>
          </p:spPr>
        </p:pic>
        <p:pic>
          <p:nvPicPr>
            <p:cNvPr id="19" name="Picture 18" descr="A screenshot of a website&#10;&#10;Description automatically generated">
              <a:extLst>
                <a:ext uri="{FF2B5EF4-FFF2-40B4-BE49-F238E27FC236}">
                  <a16:creationId xmlns:a16="http://schemas.microsoft.com/office/drawing/2014/main" id="{B2181F00-D8F5-52A7-C449-E685DFFA87DC}"/>
                </a:ext>
              </a:extLst>
            </p:cNvPr>
            <p:cNvPicPr>
              <a:picLocks noChangeAspect="1"/>
            </p:cNvPicPr>
            <p:nvPr/>
          </p:nvPicPr>
          <p:blipFill>
            <a:blip r:embed="rId3"/>
            <a:stretch>
              <a:fillRect/>
            </a:stretch>
          </p:blipFill>
          <p:spPr>
            <a:xfrm>
              <a:off x="5378174" y="3422593"/>
              <a:ext cx="4320000" cy="2367209"/>
            </a:xfrm>
            <a:prstGeom prst="rect">
              <a:avLst/>
            </a:prstGeom>
          </p:spPr>
        </p:pic>
        <p:pic>
          <p:nvPicPr>
            <p:cNvPr id="21" name="Picture 20" descr="A blue and white background with white text&#10;&#10;Description automatically generated">
              <a:extLst>
                <a:ext uri="{FF2B5EF4-FFF2-40B4-BE49-F238E27FC236}">
                  <a16:creationId xmlns:a16="http://schemas.microsoft.com/office/drawing/2014/main" id="{026A8AAD-37BD-14D9-9B4B-2599C69D8157}"/>
                </a:ext>
              </a:extLst>
            </p:cNvPr>
            <p:cNvPicPr>
              <a:picLocks noChangeAspect="1"/>
            </p:cNvPicPr>
            <p:nvPr/>
          </p:nvPicPr>
          <p:blipFill>
            <a:blip r:embed="rId4"/>
            <a:stretch>
              <a:fillRect/>
            </a:stretch>
          </p:blipFill>
          <p:spPr>
            <a:xfrm>
              <a:off x="5378174" y="5491964"/>
              <a:ext cx="4320000" cy="703256"/>
            </a:xfrm>
            <a:prstGeom prst="rect">
              <a:avLst/>
            </a:prstGeom>
          </p:spPr>
        </p:pic>
      </p:grpSp>
      <p:pic>
        <p:nvPicPr>
          <p:cNvPr id="9" name="Picture 8" descr="A screenshot of a computer&#10;&#10;Description automatically generated">
            <a:extLst>
              <a:ext uri="{FF2B5EF4-FFF2-40B4-BE49-F238E27FC236}">
                <a16:creationId xmlns:a16="http://schemas.microsoft.com/office/drawing/2014/main" id="{DFB2A63F-6F50-4E2E-6290-C24B5F3E6CFA}"/>
              </a:ext>
            </a:extLst>
          </p:cNvPr>
          <p:cNvPicPr>
            <a:picLocks noChangeAspect="1"/>
          </p:cNvPicPr>
          <p:nvPr/>
        </p:nvPicPr>
        <p:blipFill>
          <a:blip r:embed="rId5"/>
          <a:stretch>
            <a:fillRect/>
          </a:stretch>
        </p:blipFill>
        <p:spPr>
          <a:xfrm>
            <a:off x="344488" y="849756"/>
            <a:ext cx="4708800" cy="2979734"/>
          </a:xfrm>
          <a:prstGeom prst="rect">
            <a:avLst/>
          </a:prstGeom>
        </p:spPr>
      </p:pic>
      <p:sp>
        <p:nvSpPr>
          <p:cNvPr id="4" name="TextBox 3">
            <a:extLst>
              <a:ext uri="{FF2B5EF4-FFF2-40B4-BE49-F238E27FC236}">
                <a16:creationId xmlns:a16="http://schemas.microsoft.com/office/drawing/2014/main" id="{80AE5FDE-AF02-F00A-F111-FCCEE1C85B1C}"/>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Site Manager &gt; Featured													</a:t>
            </a:r>
          </a:p>
          <a:p>
            <a:r>
              <a:rPr lang="en-GB" sz="1400" dirty="0"/>
              <a:t>Content management of the featured section of the homepage</a:t>
            </a:r>
          </a:p>
        </p:txBody>
      </p:sp>
      <p:sp>
        <p:nvSpPr>
          <p:cNvPr id="2" name="Rounded Rectangle 1">
            <a:extLst>
              <a:ext uri="{FF2B5EF4-FFF2-40B4-BE49-F238E27FC236}">
                <a16:creationId xmlns:a16="http://schemas.microsoft.com/office/drawing/2014/main" id="{00EC1C37-59CD-9704-CA13-A75DABB3268F}"/>
              </a:ext>
            </a:extLst>
          </p:cNvPr>
          <p:cNvSpPr/>
          <p:nvPr/>
        </p:nvSpPr>
        <p:spPr>
          <a:xfrm>
            <a:off x="359168" y="2210077"/>
            <a:ext cx="612000" cy="113004"/>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5" name="Rounded Rectangle 4">
            <a:extLst>
              <a:ext uri="{FF2B5EF4-FFF2-40B4-BE49-F238E27FC236}">
                <a16:creationId xmlns:a16="http://schemas.microsoft.com/office/drawing/2014/main" id="{FF5C540B-68C9-D859-BFF0-E4F54426E2AA}"/>
              </a:ext>
            </a:extLst>
          </p:cNvPr>
          <p:cNvSpPr/>
          <p:nvPr/>
        </p:nvSpPr>
        <p:spPr>
          <a:xfrm>
            <a:off x="986559" y="2638066"/>
            <a:ext cx="648000" cy="14489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8" name="Straight Arrow Connector 7">
            <a:extLst>
              <a:ext uri="{FF2B5EF4-FFF2-40B4-BE49-F238E27FC236}">
                <a16:creationId xmlns:a16="http://schemas.microsoft.com/office/drawing/2014/main" id="{407DD081-AFE1-D049-2F1B-90D342F0F15F}"/>
              </a:ext>
            </a:extLst>
          </p:cNvPr>
          <p:cNvCxnSpPr>
            <a:cxnSpLocks/>
          </p:cNvCxnSpPr>
          <p:nvPr/>
        </p:nvCxnSpPr>
        <p:spPr>
          <a:xfrm flipH="1">
            <a:off x="2698888" y="2384452"/>
            <a:ext cx="1700588" cy="174667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2" name="Rounded Rectangle 11">
            <a:extLst>
              <a:ext uri="{FF2B5EF4-FFF2-40B4-BE49-F238E27FC236}">
                <a16:creationId xmlns:a16="http://schemas.microsoft.com/office/drawing/2014/main" id="{C5696741-2EB5-7B30-4BFE-446708FEE011}"/>
              </a:ext>
            </a:extLst>
          </p:cNvPr>
          <p:cNvSpPr/>
          <p:nvPr/>
        </p:nvSpPr>
        <p:spPr>
          <a:xfrm>
            <a:off x="5417304" y="3422593"/>
            <a:ext cx="4144208" cy="2019286"/>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pic>
        <p:nvPicPr>
          <p:cNvPr id="15" name="Picture 14" descr="A screenshot of a computer&#10;&#10;Description automatically generated">
            <a:extLst>
              <a:ext uri="{FF2B5EF4-FFF2-40B4-BE49-F238E27FC236}">
                <a16:creationId xmlns:a16="http://schemas.microsoft.com/office/drawing/2014/main" id="{56E68485-3873-A572-CAA7-686F2A607EE8}"/>
              </a:ext>
            </a:extLst>
          </p:cNvPr>
          <p:cNvPicPr>
            <a:picLocks noChangeAspect="1"/>
          </p:cNvPicPr>
          <p:nvPr/>
        </p:nvPicPr>
        <p:blipFill>
          <a:blip r:embed="rId6"/>
          <a:stretch>
            <a:fillRect/>
          </a:stretch>
        </p:blipFill>
        <p:spPr>
          <a:xfrm>
            <a:off x="814166" y="4111391"/>
            <a:ext cx="4143258" cy="2703957"/>
          </a:xfrm>
          <a:prstGeom prst="rect">
            <a:avLst/>
          </a:prstGeom>
        </p:spPr>
      </p:pic>
    </p:spTree>
    <p:extLst>
      <p:ext uri="{BB962C8B-B14F-4D97-AF65-F5344CB8AC3E}">
        <p14:creationId xmlns:p14="http://schemas.microsoft.com/office/powerpoint/2010/main" val="199240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6F319-720F-8111-FA7C-C27E1C5D46B8}"/>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010A2BB9-D0A9-2F52-5E1B-ECF846DBA3ED}"/>
              </a:ext>
            </a:extLst>
          </p:cNvPr>
          <p:cNvPicPr>
            <a:picLocks noChangeAspect="1"/>
          </p:cNvPicPr>
          <p:nvPr/>
        </p:nvPicPr>
        <p:blipFill>
          <a:blip r:embed="rId2"/>
          <a:stretch>
            <a:fillRect/>
          </a:stretch>
        </p:blipFill>
        <p:spPr>
          <a:xfrm>
            <a:off x="378623" y="1023611"/>
            <a:ext cx="4708800" cy="3059351"/>
          </a:xfrm>
          <a:prstGeom prst="rect">
            <a:avLst/>
          </a:prstGeom>
        </p:spPr>
      </p:pic>
      <p:sp>
        <p:nvSpPr>
          <p:cNvPr id="2" name="Rounded Rectangle 1">
            <a:extLst>
              <a:ext uri="{FF2B5EF4-FFF2-40B4-BE49-F238E27FC236}">
                <a16:creationId xmlns:a16="http://schemas.microsoft.com/office/drawing/2014/main" id="{897D1E23-BCCA-B809-654E-FC3A7CB79B05}"/>
              </a:ext>
            </a:extLst>
          </p:cNvPr>
          <p:cNvSpPr/>
          <p:nvPr/>
        </p:nvSpPr>
        <p:spPr>
          <a:xfrm>
            <a:off x="378623" y="2522460"/>
            <a:ext cx="660468" cy="131675"/>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7" name="TextBox 6">
            <a:extLst>
              <a:ext uri="{FF2B5EF4-FFF2-40B4-BE49-F238E27FC236}">
                <a16:creationId xmlns:a16="http://schemas.microsoft.com/office/drawing/2014/main" id="{88E054C5-9B69-CA6B-918D-F34DF8DF97D5}"/>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Contacts															</a:t>
            </a:r>
          </a:p>
          <a:p>
            <a:r>
              <a:rPr lang="en-GB" sz="1400" dirty="0"/>
              <a:t>Managing footer contact details</a:t>
            </a:r>
          </a:p>
        </p:txBody>
      </p:sp>
      <p:grpSp>
        <p:nvGrpSpPr>
          <p:cNvPr id="5" name="Group 4">
            <a:extLst>
              <a:ext uri="{FF2B5EF4-FFF2-40B4-BE49-F238E27FC236}">
                <a16:creationId xmlns:a16="http://schemas.microsoft.com/office/drawing/2014/main" id="{75C301AF-2DDD-6DC3-33F0-6226E920E896}"/>
              </a:ext>
            </a:extLst>
          </p:cNvPr>
          <p:cNvGrpSpPr/>
          <p:nvPr/>
        </p:nvGrpSpPr>
        <p:grpSpPr>
          <a:xfrm>
            <a:off x="5378174" y="1675158"/>
            <a:ext cx="4320000" cy="5036897"/>
            <a:chOff x="5378174" y="1158323"/>
            <a:chExt cx="4320000" cy="5036897"/>
          </a:xfrm>
        </p:grpSpPr>
        <p:pic>
          <p:nvPicPr>
            <p:cNvPr id="6" name="Picture 5" descr="A screenshot of a web page&#10;&#10;Description automatically generated">
              <a:extLst>
                <a:ext uri="{FF2B5EF4-FFF2-40B4-BE49-F238E27FC236}">
                  <a16:creationId xmlns:a16="http://schemas.microsoft.com/office/drawing/2014/main" id="{89982094-F6C0-BC5B-F8B8-92BE002FDAC5}"/>
                </a:ext>
              </a:extLst>
            </p:cNvPr>
            <p:cNvPicPr>
              <a:picLocks noChangeAspect="1"/>
            </p:cNvPicPr>
            <p:nvPr/>
          </p:nvPicPr>
          <p:blipFill>
            <a:blip r:embed="rId3"/>
            <a:stretch>
              <a:fillRect/>
            </a:stretch>
          </p:blipFill>
          <p:spPr>
            <a:xfrm>
              <a:off x="5378174" y="1158323"/>
              <a:ext cx="4320000" cy="2216511"/>
            </a:xfrm>
            <a:prstGeom prst="rect">
              <a:avLst/>
            </a:prstGeom>
          </p:spPr>
        </p:pic>
        <p:pic>
          <p:nvPicPr>
            <p:cNvPr id="8" name="Picture 7" descr="A screenshot of a website&#10;&#10;Description automatically generated">
              <a:extLst>
                <a:ext uri="{FF2B5EF4-FFF2-40B4-BE49-F238E27FC236}">
                  <a16:creationId xmlns:a16="http://schemas.microsoft.com/office/drawing/2014/main" id="{FFB7A486-451A-9B30-0385-2D05ECEE9E65}"/>
                </a:ext>
              </a:extLst>
            </p:cNvPr>
            <p:cNvPicPr>
              <a:picLocks noChangeAspect="1"/>
            </p:cNvPicPr>
            <p:nvPr/>
          </p:nvPicPr>
          <p:blipFill>
            <a:blip r:embed="rId4"/>
            <a:stretch>
              <a:fillRect/>
            </a:stretch>
          </p:blipFill>
          <p:spPr>
            <a:xfrm>
              <a:off x="5378174" y="3422593"/>
              <a:ext cx="4320000" cy="2367209"/>
            </a:xfrm>
            <a:prstGeom prst="rect">
              <a:avLst/>
            </a:prstGeom>
          </p:spPr>
        </p:pic>
        <p:pic>
          <p:nvPicPr>
            <p:cNvPr id="9" name="Picture 8" descr="A blue and white background with white text&#10;&#10;Description automatically generated">
              <a:extLst>
                <a:ext uri="{FF2B5EF4-FFF2-40B4-BE49-F238E27FC236}">
                  <a16:creationId xmlns:a16="http://schemas.microsoft.com/office/drawing/2014/main" id="{CB31D113-89AE-597B-A4FA-17B545B71DA7}"/>
                </a:ext>
              </a:extLst>
            </p:cNvPr>
            <p:cNvPicPr>
              <a:picLocks noChangeAspect="1"/>
            </p:cNvPicPr>
            <p:nvPr/>
          </p:nvPicPr>
          <p:blipFill>
            <a:blip r:embed="rId5"/>
            <a:stretch>
              <a:fillRect/>
            </a:stretch>
          </p:blipFill>
          <p:spPr>
            <a:xfrm>
              <a:off x="5378174" y="5491964"/>
              <a:ext cx="4320000" cy="703256"/>
            </a:xfrm>
            <a:prstGeom prst="rect">
              <a:avLst/>
            </a:prstGeom>
          </p:spPr>
        </p:pic>
      </p:grpSp>
      <p:sp>
        <p:nvSpPr>
          <p:cNvPr id="15" name="Rounded Rectangle 14">
            <a:extLst>
              <a:ext uri="{FF2B5EF4-FFF2-40B4-BE49-F238E27FC236}">
                <a16:creationId xmlns:a16="http://schemas.microsoft.com/office/drawing/2014/main" id="{880A8FA7-9C30-29CD-E56F-8FAFE3AD9266}"/>
              </a:ext>
            </a:extLst>
          </p:cNvPr>
          <p:cNvSpPr/>
          <p:nvPr/>
        </p:nvSpPr>
        <p:spPr>
          <a:xfrm>
            <a:off x="5599979" y="6282403"/>
            <a:ext cx="1019481" cy="356936"/>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Tree>
    <p:extLst>
      <p:ext uri="{BB962C8B-B14F-4D97-AF65-F5344CB8AC3E}">
        <p14:creationId xmlns:p14="http://schemas.microsoft.com/office/powerpoint/2010/main" val="3281939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A44B83D-048B-7B5D-5D8F-78D20677DEF5}"/>
              </a:ext>
            </a:extLst>
          </p:cNvPr>
          <p:cNvSpPr txBox="1"/>
          <p:nvPr/>
        </p:nvSpPr>
        <p:spPr>
          <a:xfrm>
            <a:off x="0" y="-19050"/>
            <a:ext cx="9906000" cy="3677930"/>
          </a:xfrm>
          <a:prstGeom prst="rect">
            <a:avLst/>
          </a:prstGeom>
          <a:noFill/>
        </p:spPr>
        <p:txBody>
          <a:bodyPr wrap="square" lIns="90000">
            <a:spAutoFit/>
          </a:bodyPr>
          <a:lstStyle/>
          <a:p>
            <a:r>
              <a:rPr lang="en-GB" sz="2800" b="1" dirty="0">
                <a:solidFill>
                  <a:srgbClr val="283F50"/>
                </a:solidFill>
              </a:rPr>
              <a:t>General concepts and recommendations</a:t>
            </a:r>
          </a:p>
          <a:p>
            <a:endParaRPr lang="en-GB" sz="900" b="1" dirty="0"/>
          </a:p>
          <a:p>
            <a:pPr marL="90488" indent="-90488">
              <a:buFont typeface="Arial" panose="020B0604020202020204" pitchFamily="34" charset="0"/>
              <a:buChar char="•"/>
            </a:pPr>
            <a:r>
              <a:rPr lang="en-GB" sz="1400" dirty="0"/>
              <a:t>Favour uploading images as .jpg</a:t>
            </a:r>
          </a:p>
          <a:p>
            <a:pPr marL="90488" indent="-90488">
              <a:buFont typeface="Arial" panose="020B0604020202020204" pitchFamily="34" charset="0"/>
              <a:buChar char="•"/>
            </a:pPr>
            <a:r>
              <a:rPr lang="en-GB" sz="1400" dirty="0"/>
              <a:t>In the case of logos or representations containing text, it is best to use .</a:t>
            </a:r>
            <a:r>
              <a:rPr lang="en-GB" sz="1400" dirty="0" err="1"/>
              <a:t>png</a:t>
            </a:r>
            <a:r>
              <a:rPr lang="en-GB" sz="1400" dirty="0"/>
              <a:t>.</a:t>
            </a:r>
          </a:p>
          <a:p>
            <a:pPr marL="90488" indent="-90488">
              <a:buFont typeface="Arial" panose="020B0604020202020204" pitchFamily="34" charset="0"/>
              <a:buChar char="•"/>
            </a:pPr>
            <a:r>
              <a:rPr lang="en-GB" sz="1400" dirty="0"/>
              <a:t>An element or content marked ACTIVE (green button) means that it is visible on the site. If you don't want it to be published, just click on it and the button will turn red.</a:t>
            </a:r>
          </a:p>
          <a:p>
            <a:pPr marL="90488" indent="-90488">
              <a:buFont typeface="Arial" panose="020B0604020202020204" pitchFamily="34" charset="0"/>
              <a:buChar char="•"/>
            </a:pPr>
            <a:r>
              <a:rPr lang="en-GB" sz="1400" dirty="0"/>
              <a:t>Each list has at least one search field to make it easier to find content. The ADD button allows you to create a new element. Existing elements can be edited using the ‘Change’ button (the ‘Delete’ permission may initially be disabled in some scenarios and therefore not allow you to delete records; to change this, simply update your profile - in the ‘Users’ section - and add this permission).</a:t>
            </a:r>
          </a:p>
          <a:p>
            <a:pPr marL="90488" indent="-90488">
              <a:buFont typeface="Arial" panose="020B0604020202020204" pitchFamily="34" charset="0"/>
              <a:buChar char="•"/>
            </a:pPr>
            <a:r>
              <a:rPr lang="en-GB" sz="1400" dirty="0"/>
              <a:t>The order in which the elements in any of the lists are presented is always defined by the PRIORITY field. This value defines the weight assigned to each element and does not need to be sequential. The element with the highest value is the first to appear on the site and the one with the lowest value will be displayed in the last position. These values are assigned automatically when you add the elements. The arrows in the list make it easy to reposition the ordering of elements in the list (just use the ‘up’ or ‘down’ arrows).</a:t>
            </a:r>
          </a:p>
          <a:p>
            <a:pPr marL="90488" indent="-90488">
              <a:buFont typeface="Arial" panose="020B0604020202020204" pitchFamily="34" charset="0"/>
              <a:buChar char="•"/>
            </a:pPr>
            <a:r>
              <a:rPr lang="en-GB" sz="1400" dirty="0"/>
              <a:t> The content is automatically translated by clicking on the planet earth icon</a:t>
            </a:r>
          </a:p>
          <a:p>
            <a:pPr marL="90488" indent="-90488">
              <a:buFont typeface="Arial" panose="020B0604020202020204" pitchFamily="34" charset="0"/>
              <a:buChar char="•"/>
            </a:pPr>
            <a:r>
              <a:rPr lang="en-GB" sz="1400" dirty="0"/>
              <a:t>Translated fields are marked with the globe icon</a:t>
            </a:r>
          </a:p>
          <a:p>
            <a:pPr marL="90488" indent="-90488">
              <a:buFont typeface="Arial" panose="020B0604020202020204" pitchFamily="34" charset="0"/>
              <a:buChar char="•"/>
            </a:pPr>
            <a:r>
              <a:rPr lang="en-GB" sz="1400" dirty="0"/>
              <a:t>Changing the language is done in the dropdown in the top right corner</a:t>
            </a:r>
          </a:p>
        </p:txBody>
      </p:sp>
      <p:pic>
        <p:nvPicPr>
          <p:cNvPr id="9" name="Picture 8" descr="A screenshot of a computer&#10;&#10;Description automatically generated">
            <a:extLst>
              <a:ext uri="{FF2B5EF4-FFF2-40B4-BE49-F238E27FC236}">
                <a16:creationId xmlns:a16="http://schemas.microsoft.com/office/drawing/2014/main" id="{0E3890C3-DD06-EB71-C399-251E19BC988F}"/>
              </a:ext>
            </a:extLst>
          </p:cNvPr>
          <p:cNvPicPr>
            <a:picLocks noChangeAspect="1"/>
          </p:cNvPicPr>
          <p:nvPr/>
        </p:nvPicPr>
        <p:blipFill>
          <a:blip r:embed="rId2"/>
          <a:srcRect b="34611"/>
          <a:stretch/>
        </p:blipFill>
        <p:spPr>
          <a:xfrm>
            <a:off x="64247" y="3657600"/>
            <a:ext cx="3240000" cy="1342025"/>
          </a:xfrm>
          <a:prstGeom prst="rect">
            <a:avLst/>
          </a:prstGeom>
        </p:spPr>
      </p:pic>
      <p:pic>
        <p:nvPicPr>
          <p:cNvPr id="2" name="Picture 1" descr="A screenshot of a computer&#10;&#10;Description automatically generated">
            <a:extLst>
              <a:ext uri="{FF2B5EF4-FFF2-40B4-BE49-F238E27FC236}">
                <a16:creationId xmlns:a16="http://schemas.microsoft.com/office/drawing/2014/main" id="{0FCD03F7-9160-34B7-068E-C9C90D97D552}"/>
              </a:ext>
            </a:extLst>
          </p:cNvPr>
          <p:cNvPicPr>
            <a:picLocks noChangeAspect="1"/>
          </p:cNvPicPr>
          <p:nvPr/>
        </p:nvPicPr>
        <p:blipFill>
          <a:blip r:embed="rId3"/>
          <a:srcRect l="12924" t="25053" r="1969" b="12408"/>
          <a:stretch/>
        </p:blipFill>
        <p:spPr>
          <a:xfrm>
            <a:off x="3361755" y="4403949"/>
            <a:ext cx="3240000" cy="1412859"/>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D8D64C52-D227-51B0-0230-CB120A1F38A5}"/>
              </a:ext>
            </a:extLst>
          </p:cNvPr>
          <p:cNvPicPr>
            <a:picLocks noChangeAspect="1"/>
          </p:cNvPicPr>
          <p:nvPr/>
        </p:nvPicPr>
        <p:blipFill>
          <a:blip r:embed="rId4"/>
          <a:stretch>
            <a:fillRect/>
          </a:stretch>
        </p:blipFill>
        <p:spPr>
          <a:xfrm>
            <a:off x="6666000" y="4843174"/>
            <a:ext cx="3240000" cy="1971018"/>
          </a:xfrm>
          <a:prstGeom prst="rect">
            <a:avLst/>
          </a:prstGeom>
        </p:spPr>
      </p:pic>
    </p:spTree>
    <p:extLst>
      <p:ext uri="{BB962C8B-B14F-4D97-AF65-F5344CB8AC3E}">
        <p14:creationId xmlns:p14="http://schemas.microsoft.com/office/powerpoint/2010/main" val="36622009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04CE1-0A45-B05D-758E-709A5620FF5D}"/>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71AAFC0-0048-6A5B-9DC3-64237A3E1F19}"/>
              </a:ext>
            </a:extLst>
          </p:cNvPr>
          <p:cNvPicPr>
            <a:picLocks noChangeAspect="1"/>
          </p:cNvPicPr>
          <p:nvPr/>
        </p:nvPicPr>
        <p:blipFill>
          <a:blip r:embed="rId2"/>
          <a:stretch>
            <a:fillRect/>
          </a:stretch>
        </p:blipFill>
        <p:spPr>
          <a:xfrm>
            <a:off x="337998" y="1004632"/>
            <a:ext cx="7772400" cy="4948126"/>
          </a:xfrm>
          <a:prstGeom prst="rect">
            <a:avLst/>
          </a:prstGeom>
        </p:spPr>
      </p:pic>
      <p:sp>
        <p:nvSpPr>
          <p:cNvPr id="2" name="Rounded Rectangle 1">
            <a:extLst>
              <a:ext uri="{FF2B5EF4-FFF2-40B4-BE49-F238E27FC236}">
                <a16:creationId xmlns:a16="http://schemas.microsoft.com/office/drawing/2014/main" id="{27DE8E3A-8963-FA48-E82A-4E4C4CE1A9B6}"/>
              </a:ext>
            </a:extLst>
          </p:cNvPr>
          <p:cNvSpPr/>
          <p:nvPr/>
        </p:nvSpPr>
        <p:spPr>
          <a:xfrm>
            <a:off x="344488" y="3717220"/>
            <a:ext cx="1066869" cy="268371"/>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7" name="TextBox 6">
            <a:extLst>
              <a:ext uri="{FF2B5EF4-FFF2-40B4-BE49-F238E27FC236}">
                <a16:creationId xmlns:a16="http://schemas.microsoft.com/office/drawing/2014/main" id="{FBB5FC87-46E6-6A52-6F21-C74FFCC75189}"/>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Thesaurus															</a:t>
            </a:r>
          </a:p>
          <a:p>
            <a:r>
              <a:rPr lang="en-GB" sz="1400" dirty="0"/>
              <a:t>Managing the options for dropdown fields</a:t>
            </a:r>
          </a:p>
        </p:txBody>
      </p:sp>
    </p:spTree>
    <p:extLst>
      <p:ext uri="{BB962C8B-B14F-4D97-AF65-F5344CB8AC3E}">
        <p14:creationId xmlns:p14="http://schemas.microsoft.com/office/powerpoint/2010/main" val="27241889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7808F-3B6D-5631-5322-0BD69D381572}"/>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6A434BAC-6E15-55D7-8899-EC6A3F7D5DEE}"/>
              </a:ext>
            </a:extLst>
          </p:cNvPr>
          <p:cNvPicPr>
            <a:picLocks noChangeAspect="1"/>
          </p:cNvPicPr>
          <p:nvPr/>
        </p:nvPicPr>
        <p:blipFill>
          <a:blip r:embed="rId2"/>
          <a:stretch>
            <a:fillRect/>
          </a:stretch>
        </p:blipFill>
        <p:spPr>
          <a:xfrm>
            <a:off x="5186400" y="2165042"/>
            <a:ext cx="4708800" cy="3052507"/>
          </a:xfrm>
          <a:prstGeom prst="rect">
            <a:avLst/>
          </a:prstGeom>
        </p:spPr>
      </p:pic>
      <p:pic>
        <p:nvPicPr>
          <p:cNvPr id="4" name="Picture 3">
            <a:extLst>
              <a:ext uri="{FF2B5EF4-FFF2-40B4-BE49-F238E27FC236}">
                <a16:creationId xmlns:a16="http://schemas.microsoft.com/office/drawing/2014/main" id="{9A7F97E0-A8DB-9BBB-9141-E388EEE06643}"/>
              </a:ext>
            </a:extLst>
          </p:cNvPr>
          <p:cNvPicPr>
            <a:picLocks noChangeAspect="1"/>
          </p:cNvPicPr>
          <p:nvPr/>
        </p:nvPicPr>
        <p:blipFill>
          <a:blip r:embed="rId3"/>
          <a:stretch>
            <a:fillRect/>
          </a:stretch>
        </p:blipFill>
        <p:spPr>
          <a:xfrm>
            <a:off x="313773" y="856423"/>
            <a:ext cx="4708800" cy="2997753"/>
          </a:xfrm>
          <a:prstGeom prst="rect">
            <a:avLst/>
          </a:prstGeom>
        </p:spPr>
      </p:pic>
      <p:sp>
        <p:nvSpPr>
          <p:cNvPr id="2" name="Rounded Rectangle 1">
            <a:extLst>
              <a:ext uri="{FF2B5EF4-FFF2-40B4-BE49-F238E27FC236}">
                <a16:creationId xmlns:a16="http://schemas.microsoft.com/office/drawing/2014/main" id="{D40D3BCA-4C4A-DFA8-3D48-FC2F7CF84298}"/>
              </a:ext>
            </a:extLst>
          </p:cNvPr>
          <p:cNvSpPr/>
          <p:nvPr/>
        </p:nvSpPr>
        <p:spPr>
          <a:xfrm>
            <a:off x="344489" y="2642120"/>
            <a:ext cx="615920" cy="158589"/>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7" name="TextBox 6">
            <a:extLst>
              <a:ext uri="{FF2B5EF4-FFF2-40B4-BE49-F238E27FC236}">
                <a16:creationId xmlns:a16="http://schemas.microsoft.com/office/drawing/2014/main" id="{EDCD92B7-C654-E205-2EE8-C58FF1BFDCDD}"/>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Forms															</a:t>
            </a:r>
          </a:p>
          <a:p>
            <a:r>
              <a:rPr lang="en-GB" sz="1400" dirty="0"/>
              <a:t>Form block content management</a:t>
            </a:r>
          </a:p>
        </p:txBody>
      </p:sp>
      <p:sp>
        <p:nvSpPr>
          <p:cNvPr id="10" name="TextBox 9">
            <a:extLst>
              <a:ext uri="{FF2B5EF4-FFF2-40B4-BE49-F238E27FC236}">
                <a16:creationId xmlns:a16="http://schemas.microsoft.com/office/drawing/2014/main" id="{EC1BAE3A-8814-209B-737F-72BDD1B344D7}"/>
              </a:ext>
            </a:extLst>
          </p:cNvPr>
          <p:cNvSpPr txBox="1"/>
          <p:nvPr/>
        </p:nvSpPr>
        <p:spPr>
          <a:xfrm>
            <a:off x="6071815" y="4251353"/>
            <a:ext cx="3363769" cy="30777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pt-PT" sz="1400" dirty="0" err="1"/>
              <a:t>Fields</a:t>
            </a:r>
            <a:r>
              <a:rPr lang="pt-PT" sz="1400" dirty="0"/>
              <a:t> </a:t>
            </a:r>
            <a:r>
              <a:rPr lang="pt-PT" sz="1400" dirty="0" err="1"/>
              <a:t>that</a:t>
            </a:r>
            <a:r>
              <a:rPr lang="pt-PT" sz="1400" dirty="0"/>
              <a:t> </a:t>
            </a:r>
            <a:r>
              <a:rPr lang="pt-PT" sz="1400" dirty="0" err="1"/>
              <a:t>make</a:t>
            </a:r>
            <a:r>
              <a:rPr lang="pt-PT" sz="1400" dirty="0"/>
              <a:t> </a:t>
            </a:r>
            <a:r>
              <a:rPr lang="pt-PT" sz="1400" dirty="0" err="1"/>
              <a:t>up</a:t>
            </a:r>
            <a:r>
              <a:rPr lang="pt-PT" sz="1400" dirty="0"/>
              <a:t> </a:t>
            </a:r>
            <a:r>
              <a:rPr lang="pt-PT" sz="1400" dirty="0" err="1"/>
              <a:t>the</a:t>
            </a:r>
            <a:r>
              <a:rPr lang="pt-PT" sz="1400" dirty="0"/>
              <a:t> </a:t>
            </a:r>
            <a:r>
              <a:rPr lang="pt-PT" sz="1400" dirty="0" err="1"/>
              <a:t>form</a:t>
            </a:r>
            <a:endParaRPr lang="pt-PT" sz="1400" dirty="0"/>
          </a:p>
        </p:txBody>
      </p:sp>
      <p:cxnSp>
        <p:nvCxnSpPr>
          <p:cNvPr id="12" name="Straight Arrow Connector 11">
            <a:extLst>
              <a:ext uri="{FF2B5EF4-FFF2-40B4-BE49-F238E27FC236}">
                <a16:creationId xmlns:a16="http://schemas.microsoft.com/office/drawing/2014/main" id="{40325B23-DFE3-4DE9-2400-0C81D5788335}"/>
              </a:ext>
            </a:extLst>
          </p:cNvPr>
          <p:cNvCxnSpPr/>
          <p:nvPr/>
        </p:nvCxnSpPr>
        <p:spPr>
          <a:xfrm>
            <a:off x="4356847" y="2297714"/>
            <a:ext cx="829553" cy="83096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7560747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093B8-AE20-305E-FD0C-1B9B6AAF7718}"/>
            </a:ext>
          </a:extLst>
        </p:cNvPr>
        <p:cNvGrpSpPr/>
        <p:nvPr/>
      </p:nvGrpSpPr>
      <p:grpSpPr>
        <a:xfrm>
          <a:off x="0" y="0"/>
          <a:ext cx="0" cy="0"/>
          <a:chOff x="0" y="0"/>
          <a:chExt cx="0" cy="0"/>
        </a:xfrm>
      </p:grpSpPr>
      <p:pic>
        <p:nvPicPr>
          <p:cNvPr id="8" name="Picture 7" descr="A screenshot of a social networks&#10;&#10;Description automatically generated">
            <a:extLst>
              <a:ext uri="{FF2B5EF4-FFF2-40B4-BE49-F238E27FC236}">
                <a16:creationId xmlns:a16="http://schemas.microsoft.com/office/drawing/2014/main" id="{A15150DF-1159-C747-3CE0-FEC5FC29B8A9}"/>
              </a:ext>
            </a:extLst>
          </p:cNvPr>
          <p:cNvPicPr>
            <a:picLocks noChangeAspect="1"/>
          </p:cNvPicPr>
          <p:nvPr/>
        </p:nvPicPr>
        <p:blipFill>
          <a:blip r:embed="rId2"/>
          <a:stretch>
            <a:fillRect/>
          </a:stretch>
        </p:blipFill>
        <p:spPr>
          <a:xfrm>
            <a:off x="333399" y="928085"/>
            <a:ext cx="4500000" cy="2864825"/>
          </a:xfrm>
          <a:prstGeom prst="rect">
            <a:avLst/>
          </a:prstGeom>
        </p:spPr>
      </p:pic>
      <p:sp>
        <p:nvSpPr>
          <p:cNvPr id="15" name="TextBox 14">
            <a:extLst>
              <a:ext uri="{FF2B5EF4-FFF2-40B4-BE49-F238E27FC236}">
                <a16:creationId xmlns:a16="http://schemas.microsoft.com/office/drawing/2014/main" id="{888A6FB4-A59B-89C3-D252-E361CAC640DB}"/>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Config &gt; Social Networks												</a:t>
            </a:r>
          </a:p>
          <a:p>
            <a:r>
              <a:rPr lang="en-GB" sz="1400" dirty="0"/>
              <a:t>Managing footer Social Networks details</a:t>
            </a:r>
          </a:p>
        </p:txBody>
      </p:sp>
      <p:cxnSp>
        <p:nvCxnSpPr>
          <p:cNvPr id="23" name="Straight Arrow Connector 22">
            <a:extLst>
              <a:ext uri="{FF2B5EF4-FFF2-40B4-BE49-F238E27FC236}">
                <a16:creationId xmlns:a16="http://schemas.microsoft.com/office/drawing/2014/main" id="{255F84E9-48DC-F6F3-353E-CA319B58782E}"/>
              </a:ext>
            </a:extLst>
          </p:cNvPr>
          <p:cNvCxnSpPr>
            <a:cxnSpLocks/>
            <a:endCxn id="11" idx="0"/>
          </p:cNvCxnSpPr>
          <p:nvPr/>
        </p:nvCxnSpPr>
        <p:spPr>
          <a:xfrm flipH="1">
            <a:off x="2784122" y="2333651"/>
            <a:ext cx="1403687" cy="155801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5" name="Rounded Rectangle 24">
            <a:extLst>
              <a:ext uri="{FF2B5EF4-FFF2-40B4-BE49-F238E27FC236}">
                <a16:creationId xmlns:a16="http://schemas.microsoft.com/office/drawing/2014/main" id="{1E7C6A8E-A8EE-4926-6CF3-BBA399F815D1}"/>
              </a:ext>
            </a:extLst>
          </p:cNvPr>
          <p:cNvSpPr/>
          <p:nvPr/>
        </p:nvSpPr>
        <p:spPr>
          <a:xfrm>
            <a:off x="344488" y="2810778"/>
            <a:ext cx="624890" cy="145166"/>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26" name="Rounded Rectangle 25">
            <a:extLst>
              <a:ext uri="{FF2B5EF4-FFF2-40B4-BE49-F238E27FC236}">
                <a16:creationId xmlns:a16="http://schemas.microsoft.com/office/drawing/2014/main" id="{EBA67120-60CE-6699-E9DC-D88FDFEDD35A}"/>
              </a:ext>
            </a:extLst>
          </p:cNvPr>
          <p:cNvSpPr/>
          <p:nvPr/>
        </p:nvSpPr>
        <p:spPr>
          <a:xfrm>
            <a:off x="969378" y="2359051"/>
            <a:ext cx="624890" cy="145166"/>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grpSp>
        <p:nvGrpSpPr>
          <p:cNvPr id="2" name="Group 1">
            <a:extLst>
              <a:ext uri="{FF2B5EF4-FFF2-40B4-BE49-F238E27FC236}">
                <a16:creationId xmlns:a16="http://schemas.microsoft.com/office/drawing/2014/main" id="{B92F86F7-816B-1086-A448-5AE3FD98B893}"/>
              </a:ext>
            </a:extLst>
          </p:cNvPr>
          <p:cNvGrpSpPr/>
          <p:nvPr/>
        </p:nvGrpSpPr>
        <p:grpSpPr>
          <a:xfrm>
            <a:off x="5378174" y="1675158"/>
            <a:ext cx="4320000" cy="5036897"/>
            <a:chOff x="5378174" y="1158323"/>
            <a:chExt cx="4320000" cy="5036897"/>
          </a:xfrm>
        </p:grpSpPr>
        <p:pic>
          <p:nvPicPr>
            <p:cNvPr id="3" name="Picture 2" descr="A screenshot of a web page&#10;&#10;Description automatically generated">
              <a:extLst>
                <a:ext uri="{FF2B5EF4-FFF2-40B4-BE49-F238E27FC236}">
                  <a16:creationId xmlns:a16="http://schemas.microsoft.com/office/drawing/2014/main" id="{DADF6B14-88B4-FC62-8C65-52F004EBDF13}"/>
                </a:ext>
              </a:extLst>
            </p:cNvPr>
            <p:cNvPicPr>
              <a:picLocks noChangeAspect="1"/>
            </p:cNvPicPr>
            <p:nvPr/>
          </p:nvPicPr>
          <p:blipFill>
            <a:blip r:embed="rId3"/>
            <a:stretch>
              <a:fillRect/>
            </a:stretch>
          </p:blipFill>
          <p:spPr>
            <a:xfrm>
              <a:off x="5378174" y="1158323"/>
              <a:ext cx="4320000" cy="2216511"/>
            </a:xfrm>
            <a:prstGeom prst="rect">
              <a:avLst/>
            </a:prstGeom>
          </p:spPr>
        </p:pic>
        <p:pic>
          <p:nvPicPr>
            <p:cNvPr id="4" name="Picture 3" descr="A screenshot of a website&#10;&#10;Description automatically generated">
              <a:extLst>
                <a:ext uri="{FF2B5EF4-FFF2-40B4-BE49-F238E27FC236}">
                  <a16:creationId xmlns:a16="http://schemas.microsoft.com/office/drawing/2014/main" id="{960B8B80-31AD-853D-E07E-78B3C7EAC003}"/>
                </a:ext>
              </a:extLst>
            </p:cNvPr>
            <p:cNvPicPr>
              <a:picLocks noChangeAspect="1"/>
            </p:cNvPicPr>
            <p:nvPr/>
          </p:nvPicPr>
          <p:blipFill>
            <a:blip r:embed="rId4"/>
            <a:stretch>
              <a:fillRect/>
            </a:stretch>
          </p:blipFill>
          <p:spPr>
            <a:xfrm>
              <a:off x="5378174" y="3422593"/>
              <a:ext cx="4320000" cy="2367209"/>
            </a:xfrm>
            <a:prstGeom prst="rect">
              <a:avLst/>
            </a:prstGeom>
          </p:spPr>
        </p:pic>
        <p:pic>
          <p:nvPicPr>
            <p:cNvPr id="5" name="Picture 4" descr="A blue and white background with white text&#10;&#10;Description automatically generated">
              <a:extLst>
                <a:ext uri="{FF2B5EF4-FFF2-40B4-BE49-F238E27FC236}">
                  <a16:creationId xmlns:a16="http://schemas.microsoft.com/office/drawing/2014/main" id="{7FC2AD8D-0EA4-AA76-AB08-5B7B85301B61}"/>
                </a:ext>
              </a:extLst>
            </p:cNvPr>
            <p:cNvPicPr>
              <a:picLocks noChangeAspect="1"/>
            </p:cNvPicPr>
            <p:nvPr/>
          </p:nvPicPr>
          <p:blipFill>
            <a:blip r:embed="rId5"/>
            <a:stretch>
              <a:fillRect/>
            </a:stretch>
          </p:blipFill>
          <p:spPr>
            <a:xfrm>
              <a:off x="5378174" y="5491964"/>
              <a:ext cx="4320000" cy="703256"/>
            </a:xfrm>
            <a:prstGeom prst="rect">
              <a:avLst/>
            </a:prstGeom>
          </p:spPr>
        </p:pic>
      </p:grpSp>
      <p:sp>
        <p:nvSpPr>
          <p:cNvPr id="6" name="Rounded Rectangle 5">
            <a:extLst>
              <a:ext uri="{FF2B5EF4-FFF2-40B4-BE49-F238E27FC236}">
                <a16:creationId xmlns:a16="http://schemas.microsoft.com/office/drawing/2014/main" id="{72E535F6-933D-9478-E292-E562F620284E}"/>
              </a:ext>
            </a:extLst>
          </p:cNvPr>
          <p:cNvSpPr/>
          <p:nvPr/>
        </p:nvSpPr>
        <p:spPr>
          <a:xfrm>
            <a:off x="8652060" y="6297894"/>
            <a:ext cx="688472" cy="187966"/>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pic>
        <p:nvPicPr>
          <p:cNvPr id="11" name="Picture 10" descr="A screenshot of a computer&#10;&#10;Description automatically generated">
            <a:extLst>
              <a:ext uri="{FF2B5EF4-FFF2-40B4-BE49-F238E27FC236}">
                <a16:creationId xmlns:a16="http://schemas.microsoft.com/office/drawing/2014/main" id="{37FCEEDD-A3C8-C8F2-6D41-EF17518EE886}"/>
              </a:ext>
            </a:extLst>
          </p:cNvPr>
          <p:cNvPicPr>
            <a:picLocks noChangeAspect="1"/>
          </p:cNvPicPr>
          <p:nvPr/>
        </p:nvPicPr>
        <p:blipFill>
          <a:blip r:embed="rId6"/>
          <a:stretch>
            <a:fillRect/>
          </a:stretch>
        </p:blipFill>
        <p:spPr>
          <a:xfrm>
            <a:off x="624122" y="3891669"/>
            <a:ext cx="4320000" cy="2800465"/>
          </a:xfrm>
          <a:prstGeom prst="rect">
            <a:avLst/>
          </a:prstGeom>
        </p:spPr>
      </p:pic>
    </p:spTree>
    <p:extLst>
      <p:ext uri="{BB962C8B-B14F-4D97-AF65-F5344CB8AC3E}">
        <p14:creationId xmlns:p14="http://schemas.microsoft.com/office/powerpoint/2010/main" val="21578915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D2F58-92E9-7EAF-D33C-6EAA4B818F7D}"/>
            </a:ext>
          </a:extLst>
        </p:cNvPr>
        <p:cNvGrpSpPr/>
        <p:nvPr/>
      </p:nvGrpSpPr>
      <p:grpSpPr>
        <a:xfrm>
          <a:off x="0" y="0"/>
          <a:ext cx="0" cy="0"/>
          <a:chOff x="0" y="0"/>
          <a:chExt cx="0" cy="0"/>
        </a:xfrm>
      </p:grpSpPr>
      <p:grpSp>
        <p:nvGrpSpPr>
          <p:cNvPr id="12" name="Group 11">
            <a:extLst>
              <a:ext uri="{FF2B5EF4-FFF2-40B4-BE49-F238E27FC236}">
                <a16:creationId xmlns:a16="http://schemas.microsoft.com/office/drawing/2014/main" id="{DFD8E034-0F74-8912-0275-E1C153224C03}"/>
              </a:ext>
            </a:extLst>
          </p:cNvPr>
          <p:cNvGrpSpPr/>
          <p:nvPr/>
        </p:nvGrpSpPr>
        <p:grpSpPr>
          <a:xfrm>
            <a:off x="322583" y="854202"/>
            <a:ext cx="4710386" cy="3584197"/>
            <a:chOff x="322583" y="854202"/>
            <a:chExt cx="4710386" cy="3584197"/>
          </a:xfrm>
        </p:grpSpPr>
        <p:pic>
          <p:nvPicPr>
            <p:cNvPr id="4" name="Picture 3">
              <a:extLst>
                <a:ext uri="{FF2B5EF4-FFF2-40B4-BE49-F238E27FC236}">
                  <a16:creationId xmlns:a16="http://schemas.microsoft.com/office/drawing/2014/main" id="{2B67B8F1-82BF-6A81-85B4-342FF254996B}"/>
                </a:ext>
              </a:extLst>
            </p:cNvPr>
            <p:cNvPicPr>
              <a:picLocks noChangeAspect="1"/>
            </p:cNvPicPr>
            <p:nvPr/>
          </p:nvPicPr>
          <p:blipFill>
            <a:blip r:embed="rId2"/>
            <a:stretch>
              <a:fillRect/>
            </a:stretch>
          </p:blipFill>
          <p:spPr>
            <a:xfrm>
              <a:off x="323376" y="854202"/>
              <a:ext cx="4708800" cy="3052507"/>
            </a:xfrm>
            <a:prstGeom prst="rect">
              <a:avLst/>
            </a:prstGeom>
          </p:spPr>
        </p:pic>
        <p:pic>
          <p:nvPicPr>
            <p:cNvPr id="8" name="Picture 7">
              <a:extLst>
                <a:ext uri="{FF2B5EF4-FFF2-40B4-BE49-F238E27FC236}">
                  <a16:creationId xmlns:a16="http://schemas.microsoft.com/office/drawing/2014/main" id="{764F8520-46D7-D4B8-7FE6-8199B3696127}"/>
                </a:ext>
              </a:extLst>
            </p:cNvPr>
            <p:cNvPicPr>
              <a:picLocks noChangeAspect="1"/>
            </p:cNvPicPr>
            <p:nvPr/>
          </p:nvPicPr>
          <p:blipFill>
            <a:blip r:embed="rId3"/>
            <a:stretch>
              <a:fillRect/>
            </a:stretch>
          </p:blipFill>
          <p:spPr>
            <a:xfrm>
              <a:off x="324169" y="3904553"/>
              <a:ext cx="4708800" cy="533846"/>
            </a:xfrm>
            <a:prstGeom prst="rect">
              <a:avLst/>
            </a:prstGeom>
          </p:spPr>
        </p:pic>
        <p:pic>
          <p:nvPicPr>
            <p:cNvPr id="11" name="Picture 10">
              <a:extLst>
                <a:ext uri="{FF2B5EF4-FFF2-40B4-BE49-F238E27FC236}">
                  <a16:creationId xmlns:a16="http://schemas.microsoft.com/office/drawing/2014/main" id="{459BD923-B153-10F1-F549-657D006A196E}"/>
                </a:ext>
              </a:extLst>
            </p:cNvPr>
            <p:cNvPicPr>
              <a:picLocks noChangeAspect="1"/>
            </p:cNvPicPr>
            <p:nvPr/>
          </p:nvPicPr>
          <p:blipFill>
            <a:blip r:embed="rId4"/>
            <a:srcRect r="83123"/>
            <a:stretch/>
          </p:blipFill>
          <p:spPr>
            <a:xfrm>
              <a:off x="322583" y="3584463"/>
              <a:ext cx="799200" cy="536879"/>
            </a:xfrm>
            <a:prstGeom prst="rect">
              <a:avLst/>
            </a:prstGeom>
          </p:spPr>
        </p:pic>
      </p:grpSp>
      <p:sp>
        <p:nvSpPr>
          <p:cNvPr id="15" name="TextBox 14">
            <a:extLst>
              <a:ext uri="{FF2B5EF4-FFF2-40B4-BE49-F238E27FC236}">
                <a16:creationId xmlns:a16="http://schemas.microsoft.com/office/drawing/2014/main" id="{07C9E19B-13E9-0D31-8473-45A0F71FDC1D}"/>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Config &gt; Tokens												</a:t>
            </a:r>
          </a:p>
          <a:p>
            <a:r>
              <a:rPr lang="en-GB" sz="1400" dirty="0"/>
              <a:t>Management of various website texts</a:t>
            </a:r>
          </a:p>
        </p:txBody>
      </p:sp>
      <p:sp>
        <p:nvSpPr>
          <p:cNvPr id="25" name="Rounded Rectangle 24">
            <a:extLst>
              <a:ext uri="{FF2B5EF4-FFF2-40B4-BE49-F238E27FC236}">
                <a16:creationId xmlns:a16="http://schemas.microsoft.com/office/drawing/2014/main" id="{A646575D-19A0-E64D-C15D-DB377F6C40B0}"/>
              </a:ext>
            </a:extLst>
          </p:cNvPr>
          <p:cNvSpPr/>
          <p:nvPr/>
        </p:nvSpPr>
        <p:spPr>
          <a:xfrm>
            <a:off x="344488" y="2810778"/>
            <a:ext cx="607758" cy="162814"/>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26" name="Rounded Rectangle 25">
            <a:extLst>
              <a:ext uri="{FF2B5EF4-FFF2-40B4-BE49-F238E27FC236}">
                <a16:creationId xmlns:a16="http://schemas.microsoft.com/office/drawing/2014/main" id="{EA6DBF4F-41FE-A1D7-8BFB-53F1AD123E31}"/>
              </a:ext>
            </a:extLst>
          </p:cNvPr>
          <p:cNvSpPr/>
          <p:nvPr/>
        </p:nvSpPr>
        <p:spPr>
          <a:xfrm>
            <a:off x="952245" y="2524615"/>
            <a:ext cx="685635" cy="131817"/>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pic>
        <p:nvPicPr>
          <p:cNvPr id="5" name="Picture 4" descr="A screenshot of a website&#10;&#10;Description automatically generated">
            <a:extLst>
              <a:ext uri="{FF2B5EF4-FFF2-40B4-BE49-F238E27FC236}">
                <a16:creationId xmlns:a16="http://schemas.microsoft.com/office/drawing/2014/main" id="{61934B9F-B733-8E43-771E-C5FD5F857D8C}"/>
              </a:ext>
            </a:extLst>
          </p:cNvPr>
          <p:cNvPicPr>
            <a:picLocks noChangeAspect="1"/>
          </p:cNvPicPr>
          <p:nvPr/>
        </p:nvPicPr>
        <p:blipFill>
          <a:blip r:embed="rId5"/>
          <a:stretch>
            <a:fillRect/>
          </a:stretch>
        </p:blipFill>
        <p:spPr>
          <a:xfrm>
            <a:off x="5307981" y="2656432"/>
            <a:ext cx="4449337" cy="2715828"/>
          </a:xfrm>
          <a:prstGeom prst="rect">
            <a:avLst/>
          </a:prstGeom>
        </p:spPr>
      </p:pic>
      <p:sp>
        <p:nvSpPr>
          <p:cNvPr id="7" name="TextBox 6">
            <a:extLst>
              <a:ext uri="{FF2B5EF4-FFF2-40B4-BE49-F238E27FC236}">
                <a16:creationId xmlns:a16="http://schemas.microsoft.com/office/drawing/2014/main" id="{F9EC5B37-438A-1935-4495-07A1713B7896}"/>
              </a:ext>
            </a:extLst>
          </p:cNvPr>
          <p:cNvSpPr txBox="1"/>
          <p:nvPr/>
        </p:nvSpPr>
        <p:spPr>
          <a:xfrm>
            <a:off x="5307981" y="2221191"/>
            <a:ext cx="4449337" cy="369332"/>
          </a:xfrm>
          <a:prstGeom prst="rect">
            <a:avLst/>
          </a:prstGeom>
          <a:noFill/>
        </p:spPr>
        <p:txBody>
          <a:bodyPr wrap="square">
            <a:spAutoFit/>
          </a:bodyPr>
          <a:lstStyle/>
          <a:p>
            <a:r>
              <a:rPr lang="en-GB" sz="1800" dirty="0"/>
              <a:t>Examples</a:t>
            </a:r>
            <a:endParaRPr lang="pt-PT" dirty="0"/>
          </a:p>
        </p:txBody>
      </p:sp>
      <p:sp>
        <p:nvSpPr>
          <p:cNvPr id="16" name="Rectangle 15">
            <a:extLst>
              <a:ext uri="{FF2B5EF4-FFF2-40B4-BE49-F238E27FC236}">
                <a16:creationId xmlns:a16="http://schemas.microsoft.com/office/drawing/2014/main" id="{215E8AAA-FBBB-6979-157C-43314247EFD0}"/>
              </a:ext>
            </a:extLst>
          </p:cNvPr>
          <p:cNvSpPr/>
          <p:nvPr/>
        </p:nvSpPr>
        <p:spPr>
          <a:xfrm>
            <a:off x="2449526" y="2973592"/>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
        <p:nvSpPr>
          <p:cNvPr id="21" name="Rectangle 20">
            <a:extLst>
              <a:ext uri="{FF2B5EF4-FFF2-40B4-BE49-F238E27FC236}">
                <a16:creationId xmlns:a16="http://schemas.microsoft.com/office/drawing/2014/main" id="{AE911E6F-F2DB-33BE-87C6-1851F053E2B0}"/>
              </a:ext>
            </a:extLst>
          </p:cNvPr>
          <p:cNvSpPr/>
          <p:nvPr/>
        </p:nvSpPr>
        <p:spPr>
          <a:xfrm>
            <a:off x="2448683" y="3212855"/>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2</a:t>
            </a:r>
          </a:p>
        </p:txBody>
      </p:sp>
      <p:sp>
        <p:nvSpPr>
          <p:cNvPr id="27" name="Rectangle 26">
            <a:extLst>
              <a:ext uri="{FF2B5EF4-FFF2-40B4-BE49-F238E27FC236}">
                <a16:creationId xmlns:a16="http://schemas.microsoft.com/office/drawing/2014/main" id="{0704F873-2FE4-169F-38B6-3EC5C989152B}"/>
              </a:ext>
            </a:extLst>
          </p:cNvPr>
          <p:cNvSpPr/>
          <p:nvPr/>
        </p:nvSpPr>
        <p:spPr>
          <a:xfrm>
            <a:off x="2448683" y="3491460"/>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3</a:t>
            </a:r>
          </a:p>
        </p:txBody>
      </p:sp>
      <p:sp>
        <p:nvSpPr>
          <p:cNvPr id="28" name="Rectangle 27">
            <a:extLst>
              <a:ext uri="{FF2B5EF4-FFF2-40B4-BE49-F238E27FC236}">
                <a16:creationId xmlns:a16="http://schemas.microsoft.com/office/drawing/2014/main" id="{57217C8B-F140-6634-B37A-41E45D98C1CE}"/>
              </a:ext>
            </a:extLst>
          </p:cNvPr>
          <p:cNvSpPr/>
          <p:nvPr/>
        </p:nvSpPr>
        <p:spPr>
          <a:xfrm>
            <a:off x="2448683" y="3726224"/>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4</a:t>
            </a:r>
          </a:p>
        </p:txBody>
      </p:sp>
      <p:sp>
        <p:nvSpPr>
          <p:cNvPr id="29" name="Rectangle 28">
            <a:extLst>
              <a:ext uri="{FF2B5EF4-FFF2-40B4-BE49-F238E27FC236}">
                <a16:creationId xmlns:a16="http://schemas.microsoft.com/office/drawing/2014/main" id="{4483F98D-CAA2-C8B8-F016-686A0823C613}"/>
              </a:ext>
            </a:extLst>
          </p:cNvPr>
          <p:cNvSpPr>
            <a:spLocks noChangeAspect="1"/>
          </p:cNvSpPr>
          <p:nvPr/>
        </p:nvSpPr>
        <p:spPr>
          <a:xfrm>
            <a:off x="6480808" y="4155203"/>
            <a:ext cx="125365" cy="129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2</a:t>
            </a:r>
          </a:p>
        </p:txBody>
      </p:sp>
      <p:sp>
        <p:nvSpPr>
          <p:cNvPr id="30" name="Rectangle 29">
            <a:extLst>
              <a:ext uri="{FF2B5EF4-FFF2-40B4-BE49-F238E27FC236}">
                <a16:creationId xmlns:a16="http://schemas.microsoft.com/office/drawing/2014/main" id="{280BEB56-86A5-4F7C-0436-7A31AF2737F5}"/>
              </a:ext>
            </a:extLst>
          </p:cNvPr>
          <p:cNvSpPr>
            <a:spLocks noChangeAspect="1"/>
          </p:cNvSpPr>
          <p:nvPr/>
        </p:nvSpPr>
        <p:spPr>
          <a:xfrm>
            <a:off x="6478468" y="4345208"/>
            <a:ext cx="125365" cy="129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3</a:t>
            </a:r>
          </a:p>
        </p:txBody>
      </p:sp>
      <p:sp>
        <p:nvSpPr>
          <p:cNvPr id="31" name="Rectangle 30">
            <a:extLst>
              <a:ext uri="{FF2B5EF4-FFF2-40B4-BE49-F238E27FC236}">
                <a16:creationId xmlns:a16="http://schemas.microsoft.com/office/drawing/2014/main" id="{B644EF7C-8F34-C78A-6844-3BCC323CC464}"/>
              </a:ext>
            </a:extLst>
          </p:cNvPr>
          <p:cNvSpPr>
            <a:spLocks noChangeAspect="1"/>
          </p:cNvSpPr>
          <p:nvPr/>
        </p:nvSpPr>
        <p:spPr>
          <a:xfrm>
            <a:off x="6801463" y="4158219"/>
            <a:ext cx="125365" cy="129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4</a:t>
            </a:r>
          </a:p>
        </p:txBody>
      </p:sp>
      <p:sp>
        <p:nvSpPr>
          <p:cNvPr id="32" name="Rectangle 31">
            <a:extLst>
              <a:ext uri="{FF2B5EF4-FFF2-40B4-BE49-F238E27FC236}">
                <a16:creationId xmlns:a16="http://schemas.microsoft.com/office/drawing/2014/main" id="{711FE5DC-681D-F9B0-76ED-F3330339F976}"/>
              </a:ext>
            </a:extLst>
          </p:cNvPr>
          <p:cNvSpPr>
            <a:spLocks noChangeAspect="1"/>
          </p:cNvSpPr>
          <p:nvPr/>
        </p:nvSpPr>
        <p:spPr>
          <a:xfrm>
            <a:off x="8842226" y="4253658"/>
            <a:ext cx="126000" cy="13025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5</a:t>
            </a:r>
          </a:p>
        </p:txBody>
      </p:sp>
      <p:sp>
        <p:nvSpPr>
          <p:cNvPr id="33" name="Rectangle 32">
            <a:extLst>
              <a:ext uri="{FF2B5EF4-FFF2-40B4-BE49-F238E27FC236}">
                <a16:creationId xmlns:a16="http://schemas.microsoft.com/office/drawing/2014/main" id="{9E1B5DD2-4E74-114D-9785-F3F650CB664B}"/>
              </a:ext>
            </a:extLst>
          </p:cNvPr>
          <p:cNvSpPr>
            <a:spLocks noChangeAspect="1"/>
          </p:cNvSpPr>
          <p:nvPr/>
        </p:nvSpPr>
        <p:spPr>
          <a:xfrm>
            <a:off x="8846695" y="4400508"/>
            <a:ext cx="126000" cy="13025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6</a:t>
            </a:r>
          </a:p>
        </p:txBody>
      </p:sp>
      <p:sp>
        <p:nvSpPr>
          <p:cNvPr id="14" name="Rectangle 13">
            <a:extLst>
              <a:ext uri="{FF2B5EF4-FFF2-40B4-BE49-F238E27FC236}">
                <a16:creationId xmlns:a16="http://schemas.microsoft.com/office/drawing/2014/main" id="{2A164ABD-7A0B-EC3F-F654-6D763EA909AB}"/>
              </a:ext>
            </a:extLst>
          </p:cNvPr>
          <p:cNvSpPr/>
          <p:nvPr/>
        </p:nvSpPr>
        <p:spPr>
          <a:xfrm>
            <a:off x="2448682" y="3951852"/>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5</a:t>
            </a:r>
          </a:p>
        </p:txBody>
      </p:sp>
      <p:sp>
        <p:nvSpPr>
          <p:cNvPr id="17" name="Rectangle 16">
            <a:extLst>
              <a:ext uri="{FF2B5EF4-FFF2-40B4-BE49-F238E27FC236}">
                <a16:creationId xmlns:a16="http://schemas.microsoft.com/office/drawing/2014/main" id="{9E74F144-A360-DE7C-932C-57E56439DE38}"/>
              </a:ext>
            </a:extLst>
          </p:cNvPr>
          <p:cNvSpPr/>
          <p:nvPr/>
        </p:nvSpPr>
        <p:spPr>
          <a:xfrm>
            <a:off x="2439613" y="4206589"/>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6</a:t>
            </a:r>
          </a:p>
        </p:txBody>
      </p:sp>
      <p:sp>
        <p:nvSpPr>
          <p:cNvPr id="18" name="Rectangle 17">
            <a:extLst>
              <a:ext uri="{FF2B5EF4-FFF2-40B4-BE49-F238E27FC236}">
                <a16:creationId xmlns:a16="http://schemas.microsoft.com/office/drawing/2014/main" id="{73F84230-6B0A-1B6E-B93C-A2B95DF1EB6A}"/>
              </a:ext>
            </a:extLst>
          </p:cNvPr>
          <p:cNvSpPr>
            <a:spLocks noChangeAspect="1"/>
          </p:cNvSpPr>
          <p:nvPr/>
        </p:nvSpPr>
        <p:spPr>
          <a:xfrm>
            <a:off x="8493323" y="2677085"/>
            <a:ext cx="125365" cy="129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Tree>
    <p:extLst>
      <p:ext uri="{BB962C8B-B14F-4D97-AF65-F5344CB8AC3E}">
        <p14:creationId xmlns:p14="http://schemas.microsoft.com/office/powerpoint/2010/main" val="30952745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100DC-8826-B013-EFB3-52E0D1BACDFB}"/>
            </a:ext>
          </a:extLst>
        </p:cNvPr>
        <p:cNvGrpSpPr/>
        <p:nvPr/>
      </p:nvGrpSpPr>
      <p:grpSpPr>
        <a:xfrm>
          <a:off x="0" y="0"/>
          <a:ext cx="0" cy="0"/>
          <a:chOff x="0" y="0"/>
          <a:chExt cx="0" cy="0"/>
        </a:xfrm>
      </p:grpSpPr>
      <p:sp>
        <p:nvSpPr>
          <p:cNvPr id="15" name="TextBox 14">
            <a:extLst>
              <a:ext uri="{FF2B5EF4-FFF2-40B4-BE49-F238E27FC236}">
                <a16:creationId xmlns:a16="http://schemas.microsoft.com/office/drawing/2014/main" id="{F3CA81A1-8F07-3601-1017-E3E07F258C24}"/>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Config &gt; Files										</a:t>
            </a:r>
          </a:p>
          <a:p>
            <a:r>
              <a:rPr lang="en-GB" sz="1400" dirty="0">
                <a:solidFill>
                  <a:srgbClr val="C00000"/>
                </a:solidFill>
              </a:rPr>
              <a:t>Management of various website texts</a:t>
            </a:r>
          </a:p>
        </p:txBody>
      </p:sp>
    </p:spTree>
    <p:extLst>
      <p:ext uri="{BB962C8B-B14F-4D97-AF65-F5344CB8AC3E}">
        <p14:creationId xmlns:p14="http://schemas.microsoft.com/office/powerpoint/2010/main" val="39858970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84B23-8898-0E59-1ED7-F0C14B9C4DD8}"/>
            </a:ext>
          </a:extLst>
        </p:cNvPr>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A6584A8C-CD2A-95B3-7CF9-689D96D2A6FC}"/>
              </a:ext>
            </a:extLst>
          </p:cNvPr>
          <p:cNvPicPr>
            <a:picLocks noChangeAspect="1"/>
          </p:cNvPicPr>
          <p:nvPr/>
        </p:nvPicPr>
        <p:blipFill>
          <a:blip r:embed="rId2"/>
          <a:stretch>
            <a:fillRect/>
          </a:stretch>
        </p:blipFill>
        <p:spPr>
          <a:xfrm>
            <a:off x="344488" y="1256321"/>
            <a:ext cx="4680000" cy="3081453"/>
          </a:xfrm>
          <a:prstGeom prst="rect">
            <a:avLst/>
          </a:prstGeom>
        </p:spPr>
      </p:pic>
      <p:sp>
        <p:nvSpPr>
          <p:cNvPr id="15" name="TextBox 14">
            <a:extLst>
              <a:ext uri="{FF2B5EF4-FFF2-40B4-BE49-F238E27FC236}">
                <a16:creationId xmlns:a16="http://schemas.microsoft.com/office/drawing/2014/main" id="{A35071AF-B441-0A43-44D6-65D00D4850D4}"/>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Emails &gt; config										</a:t>
            </a:r>
          </a:p>
          <a:p>
            <a:r>
              <a:rPr lang="en-GB" sz="1400" dirty="0"/>
              <a:t>Managing email settings</a:t>
            </a:r>
          </a:p>
        </p:txBody>
      </p:sp>
      <p:sp>
        <p:nvSpPr>
          <p:cNvPr id="16" name="Rounded Rectangle 15">
            <a:extLst>
              <a:ext uri="{FF2B5EF4-FFF2-40B4-BE49-F238E27FC236}">
                <a16:creationId xmlns:a16="http://schemas.microsoft.com/office/drawing/2014/main" id="{F1D260AB-FF89-3D53-DCAE-954CB9A65D80}"/>
              </a:ext>
            </a:extLst>
          </p:cNvPr>
          <p:cNvSpPr/>
          <p:nvPr/>
        </p:nvSpPr>
        <p:spPr>
          <a:xfrm>
            <a:off x="344488" y="3345766"/>
            <a:ext cx="653180" cy="13721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7" name="Rounded Rectangle 16">
            <a:extLst>
              <a:ext uri="{FF2B5EF4-FFF2-40B4-BE49-F238E27FC236}">
                <a16:creationId xmlns:a16="http://schemas.microsoft.com/office/drawing/2014/main" id="{C4AC6275-01EA-6385-B133-F5D9E417FDAC}"/>
              </a:ext>
            </a:extLst>
          </p:cNvPr>
          <p:cNvSpPr/>
          <p:nvPr/>
        </p:nvSpPr>
        <p:spPr>
          <a:xfrm>
            <a:off x="997668" y="3162885"/>
            <a:ext cx="670197" cy="190195"/>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grpSp>
        <p:nvGrpSpPr>
          <p:cNvPr id="12" name="Group 11">
            <a:extLst>
              <a:ext uri="{FF2B5EF4-FFF2-40B4-BE49-F238E27FC236}">
                <a16:creationId xmlns:a16="http://schemas.microsoft.com/office/drawing/2014/main" id="{DF1F0BD7-EA38-1F53-8F95-436CED332CCC}"/>
              </a:ext>
            </a:extLst>
          </p:cNvPr>
          <p:cNvGrpSpPr>
            <a:grpSpLocks noChangeAspect="1"/>
          </p:cNvGrpSpPr>
          <p:nvPr/>
        </p:nvGrpSpPr>
        <p:grpSpPr>
          <a:xfrm>
            <a:off x="5127661" y="2546701"/>
            <a:ext cx="4680000" cy="4292249"/>
            <a:chOff x="3333000" y="1846943"/>
            <a:chExt cx="3240000" cy="2971569"/>
          </a:xfrm>
        </p:grpSpPr>
        <p:pic>
          <p:nvPicPr>
            <p:cNvPr id="6" name="Picture 5">
              <a:extLst>
                <a:ext uri="{FF2B5EF4-FFF2-40B4-BE49-F238E27FC236}">
                  <a16:creationId xmlns:a16="http://schemas.microsoft.com/office/drawing/2014/main" id="{03F2D2D2-0905-FFF1-51AA-D3184287FCD1}"/>
                </a:ext>
              </a:extLst>
            </p:cNvPr>
            <p:cNvPicPr>
              <a:picLocks noChangeAspect="1"/>
            </p:cNvPicPr>
            <p:nvPr/>
          </p:nvPicPr>
          <p:blipFill>
            <a:blip r:embed="rId3"/>
            <a:stretch>
              <a:fillRect/>
            </a:stretch>
          </p:blipFill>
          <p:spPr>
            <a:xfrm>
              <a:off x="3333000" y="1846943"/>
              <a:ext cx="3240000" cy="1846046"/>
            </a:xfrm>
            <a:prstGeom prst="rect">
              <a:avLst/>
            </a:prstGeom>
          </p:spPr>
        </p:pic>
        <p:pic>
          <p:nvPicPr>
            <p:cNvPr id="11" name="Picture 10">
              <a:extLst>
                <a:ext uri="{FF2B5EF4-FFF2-40B4-BE49-F238E27FC236}">
                  <a16:creationId xmlns:a16="http://schemas.microsoft.com/office/drawing/2014/main" id="{35A87588-E8CD-1702-C213-A48B9C9CF615}"/>
                </a:ext>
              </a:extLst>
            </p:cNvPr>
            <p:cNvPicPr>
              <a:picLocks noChangeAspect="1"/>
            </p:cNvPicPr>
            <p:nvPr/>
          </p:nvPicPr>
          <p:blipFill>
            <a:blip r:embed="rId4"/>
            <a:stretch>
              <a:fillRect/>
            </a:stretch>
          </p:blipFill>
          <p:spPr>
            <a:xfrm>
              <a:off x="3333000" y="3692989"/>
              <a:ext cx="3240000" cy="1125523"/>
            </a:xfrm>
            <a:prstGeom prst="rect">
              <a:avLst/>
            </a:prstGeom>
          </p:spPr>
        </p:pic>
      </p:grpSp>
      <p:cxnSp>
        <p:nvCxnSpPr>
          <p:cNvPr id="19" name="Straight Arrow Connector 18">
            <a:extLst>
              <a:ext uri="{FF2B5EF4-FFF2-40B4-BE49-F238E27FC236}">
                <a16:creationId xmlns:a16="http://schemas.microsoft.com/office/drawing/2014/main" id="{D9D0D7CA-1839-6259-8B14-223D648E84E2}"/>
              </a:ext>
            </a:extLst>
          </p:cNvPr>
          <p:cNvCxnSpPr>
            <a:cxnSpLocks/>
            <a:endCxn id="6" idx="1"/>
          </p:cNvCxnSpPr>
          <p:nvPr/>
        </p:nvCxnSpPr>
        <p:spPr>
          <a:xfrm>
            <a:off x="1518787" y="2198076"/>
            <a:ext cx="3608874" cy="168187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3" name="Rounded Rectangle 22">
            <a:extLst>
              <a:ext uri="{FF2B5EF4-FFF2-40B4-BE49-F238E27FC236}">
                <a16:creationId xmlns:a16="http://schemas.microsoft.com/office/drawing/2014/main" id="{F640D83F-235F-2D55-FC49-989121018746}"/>
              </a:ext>
            </a:extLst>
          </p:cNvPr>
          <p:cNvSpPr/>
          <p:nvPr/>
        </p:nvSpPr>
        <p:spPr>
          <a:xfrm>
            <a:off x="6198787" y="3367711"/>
            <a:ext cx="231274" cy="172845"/>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Tree>
    <p:extLst>
      <p:ext uri="{BB962C8B-B14F-4D97-AF65-F5344CB8AC3E}">
        <p14:creationId xmlns:p14="http://schemas.microsoft.com/office/powerpoint/2010/main" val="3050631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50BF0-A206-3014-CD23-4F6505E46A0A}"/>
            </a:ext>
          </a:extLst>
        </p:cNvPr>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80434D60-5A21-58E1-D85E-B3662D04687E}"/>
              </a:ext>
            </a:extLst>
          </p:cNvPr>
          <p:cNvPicPr>
            <a:picLocks noChangeAspect="1"/>
          </p:cNvPicPr>
          <p:nvPr/>
        </p:nvPicPr>
        <p:blipFill>
          <a:blip r:embed="rId2"/>
          <a:stretch>
            <a:fillRect/>
          </a:stretch>
        </p:blipFill>
        <p:spPr>
          <a:xfrm>
            <a:off x="223981" y="844550"/>
            <a:ext cx="7772400" cy="4959423"/>
          </a:xfrm>
          <a:prstGeom prst="rect">
            <a:avLst/>
          </a:prstGeom>
        </p:spPr>
      </p:pic>
      <p:sp>
        <p:nvSpPr>
          <p:cNvPr id="15" name="TextBox 14">
            <a:extLst>
              <a:ext uri="{FF2B5EF4-FFF2-40B4-BE49-F238E27FC236}">
                <a16:creationId xmlns:a16="http://schemas.microsoft.com/office/drawing/2014/main" id="{BEC02451-294D-8BB6-0F49-27ED92FF6097}"/>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Emails &gt; Templates									</a:t>
            </a:r>
          </a:p>
          <a:p>
            <a:r>
              <a:rPr lang="en-GB" sz="1400" dirty="0"/>
              <a:t>Managing email templates</a:t>
            </a:r>
          </a:p>
        </p:txBody>
      </p:sp>
      <p:sp>
        <p:nvSpPr>
          <p:cNvPr id="4" name="Rounded Rectangle 3">
            <a:extLst>
              <a:ext uri="{FF2B5EF4-FFF2-40B4-BE49-F238E27FC236}">
                <a16:creationId xmlns:a16="http://schemas.microsoft.com/office/drawing/2014/main" id="{07E694F3-1866-D5CA-712F-808751BD9E51}"/>
              </a:ext>
            </a:extLst>
          </p:cNvPr>
          <p:cNvSpPr/>
          <p:nvPr/>
        </p:nvSpPr>
        <p:spPr>
          <a:xfrm>
            <a:off x="236025" y="4294535"/>
            <a:ext cx="1047830" cy="24052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 name="Rounded Rectangle 5">
            <a:extLst>
              <a:ext uri="{FF2B5EF4-FFF2-40B4-BE49-F238E27FC236}">
                <a16:creationId xmlns:a16="http://schemas.microsoft.com/office/drawing/2014/main" id="{C17CA370-F00E-83F6-BE5A-F1A573FB441D}"/>
              </a:ext>
            </a:extLst>
          </p:cNvPr>
          <p:cNvSpPr/>
          <p:nvPr/>
        </p:nvSpPr>
        <p:spPr>
          <a:xfrm>
            <a:off x="1295899" y="4294534"/>
            <a:ext cx="1047830" cy="240519"/>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Tree>
    <p:extLst>
      <p:ext uri="{BB962C8B-B14F-4D97-AF65-F5344CB8AC3E}">
        <p14:creationId xmlns:p14="http://schemas.microsoft.com/office/powerpoint/2010/main" val="16779897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A7558-9E3A-4C3F-38A4-FF07A3D207FC}"/>
            </a:ext>
          </a:extLst>
        </p:cNvPr>
        <p:cNvGrpSpPr/>
        <p:nvPr/>
      </p:nvGrpSpPr>
      <p:grpSpPr>
        <a:xfrm>
          <a:off x="0" y="0"/>
          <a:ext cx="0" cy="0"/>
          <a:chOff x="0" y="0"/>
          <a:chExt cx="0" cy="0"/>
        </a:xfrm>
      </p:grpSpPr>
      <p:grpSp>
        <p:nvGrpSpPr>
          <p:cNvPr id="14" name="Group 13">
            <a:extLst>
              <a:ext uri="{FF2B5EF4-FFF2-40B4-BE49-F238E27FC236}">
                <a16:creationId xmlns:a16="http://schemas.microsoft.com/office/drawing/2014/main" id="{7DA8C78B-01D4-D437-1B16-CEDBB3B29F88}"/>
              </a:ext>
            </a:extLst>
          </p:cNvPr>
          <p:cNvGrpSpPr/>
          <p:nvPr/>
        </p:nvGrpSpPr>
        <p:grpSpPr>
          <a:xfrm>
            <a:off x="5137727" y="1498600"/>
            <a:ext cx="4680000" cy="4149419"/>
            <a:chOff x="5137727" y="1498600"/>
            <a:chExt cx="4680000" cy="4149419"/>
          </a:xfrm>
        </p:grpSpPr>
        <p:pic>
          <p:nvPicPr>
            <p:cNvPr id="9" name="Picture 8">
              <a:extLst>
                <a:ext uri="{FF2B5EF4-FFF2-40B4-BE49-F238E27FC236}">
                  <a16:creationId xmlns:a16="http://schemas.microsoft.com/office/drawing/2014/main" id="{AA8CA379-1CA0-79E3-8904-7BD8EEEA3968}"/>
                </a:ext>
              </a:extLst>
            </p:cNvPr>
            <p:cNvPicPr>
              <a:picLocks noChangeAspect="1"/>
            </p:cNvPicPr>
            <p:nvPr/>
          </p:nvPicPr>
          <p:blipFill>
            <a:blip r:embed="rId2"/>
            <a:stretch>
              <a:fillRect/>
            </a:stretch>
          </p:blipFill>
          <p:spPr>
            <a:xfrm>
              <a:off x="5137727" y="1498600"/>
              <a:ext cx="4680000" cy="2612093"/>
            </a:xfrm>
            <a:prstGeom prst="rect">
              <a:avLst/>
            </a:prstGeom>
          </p:spPr>
        </p:pic>
        <p:pic>
          <p:nvPicPr>
            <p:cNvPr id="13" name="Picture 12">
              <a:extLst>
                <a:ext uri="{FF2B5EF4-FFF2-40B4-BE49-F238E27FC236}">
                  <a16:creationId xmlns:a16="http://schemas.microsoft.com/office/drawing/2014/main" id="{7A4A217B-B6AE-AEBE-503C-0258EB7FB855}"/>
                </a:ext>
              </a:extLst>
            </p:cNvPr>
            <p:cNvPicPr>
              <a:picLocks noChangeAspect="1"/>
            </p:cNvPicPr>
            <p:nvPr/>
          </p:nvPicPr>
          <p:blipFill>
            <a:blip r:embed="rId3"/>
            <a:stretch>
              <a:fillRect/>
            </a:stretch>
          </p:blipFill>
          <p:spPr>
            <a:xfrm>
              <a:off x="5137727" y="4110693"/>
              <a:ext cx="4680000" cy="1537326"/>
            </a:xfrm>
            <a:prstGeom prst="rect">
              <a:avLst/>
            </a:prstGeom>
          </p:spPr>
        </p:pic>
      </p:grpSp>
      <p:pic>
        <p:nvPicPr>
          <p:cNvPr id="3" name="Picture 2">
            <a:extLst>
              <a:ext uri="{FF2B5EF4-FFF2-40B4-BE49-F238E27FC236}">
                <a16:creationId xmlns:a16="http://schemas.microsoft.com/office/drawing/2014/main" id="{D9C932FF-5E35-E97F-A014-19CB2BE265CB}"/>
              </a:ext>
            </a:extLst>
          </p:cNvPr>
          <p:cNvPicPr>
            <a:picLocks noChangeAspect="1"/>
          </p:cNvPicPr>
          <p:nvPr/>
        </p:nvPicPr>
        <p:blipFill>
          <a:blip r:embed="rId4"/>
          <a:stretch>
            <a:fillRect/>
          </a:stretch>
        </p:blipFill>
        <p:spPr>
          <a:xfrm>
            <a:off x="324601" y="973863"/>
            <a:ext cx="4680000" cy="2986220"/>
          </a:xfrm>
          <a:prstGeom prst="rect">
            <a:avLst/>
          </a:prstGeom>
        </p:spPr>
      </p:pic>
      <p:sp>
        <p:nvSpPr>
          <p:cNvPr id="15" name="TextBox 14">
            <a:extLst>
              <a:ext uri="{FF2B5EF4-FFF2-40B4-BE49-F238E27FC236}">
                <a16:creationId xmlns:a16="http://schemas.microsoft.com/office/drawing/2014/main" id="{5CC763C5-7877-5A94-55F9-49F80711DC2A}"/>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Users &gt; Users								</a:t>
            </a:r>
          </a:p>
          <a:p>
            <a:r>
              <a:rPr lang="en-GB" sz="1400" dirty="0"/>
              <a:t>Backoffice and public site user management</a:t>
            </a:r>
          </a:p>
        </p:txBody>
      </p:sp>
      <p:sp>
        <p:nvSpPr>
          <p:cNvPr id="4" name="Rounded Rectangle 3">
            <a:extLst>
              <a:ext uri="{FF2B5EF4-FFF2-40B4-BE49-F238E27FC236}">
                <a16:creationId xmlns:a16="http://schemas.microsoft.com/office/drawing/2014/main" id="{0C9674DC-7A55-CD90-F9DA-22F687D7C93F}"/>
              </a:ext>
            </a:extLst>
          </p:cNvPr>
          <p:cNvSpPr/>
          <p:nvPr/>
        </p:nvSpPr>
        <p:spPr>
          <a:xfrm>
            <a:off x="344488" y="3354059"/>
            <a:ext cx="600863" cy="14988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 name="Rounded Rectangle 5">
            <a:extLst>
              <a:ext uri="{FF2B5EF4-FFF2-40B4-BE49-F238E27FC236}">
                <a16:creationId xmlns:a16="http://schemas.microsoft.com/office/drawing/2014/main" id="{31FA35AE-459E-50C8-CDD0-02B4CC543BB7}"/>
              </a:ext>
            </a:extLst>
          </p:cNvPr>
          <p:cNvSpPr/>
          <p:nvPr/>
        </p:nvSpPr>
        <p:spPr>
          <a:xfrm>
            <a:off x="973059" y="3075336"/>
            <a:ext cx="661777" cy="12968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Tree>
    <p:extLst>
      <p:ext uri="{BB962C8B-B14F-4D97-AF65-F5344CB8AC3E}">
        <p14:creationId xmlns:p14="http://schemas.microsoft.com/office/powerpoint/2010/main" val="30801502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28095-4B79-92EA-B45C-D08A82A4C6A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9B3910C-F124-AE87-20C7-CC8922DAFB60}"/>
              </a:ext>
            </a:extLst>
          </p:cNvPr>
          <p:cNvPicPr>
            <a:picLocks noChangeAspect="1"/>
          </p:cNvPicPr>
          <p:nvPr/>
        </p:nvPicPr>
        <p:blipFill>
          <a:blip r:embed="rId2"/>
          <a:stretch>
            <a:fillRect/>
          </a:stretch>
        </p:blipFill>
        <p:spPr>
          <a:xfrm>
            <a:off x="353724" y="965157"/>
            <a:ext cx="4680000" cy="2557674"/>
          </a:xfrm>
          <a:prstGeom prst="rect">
            <a:avLst/>
          </a:prstGeom>
        </p:spPr>
      </p:pic>
      <p:sp>
        <p:nvSpPr>
          <p:cNvPr id="15" name="TextBox 14">
            <a:extLst>
              <a:ext uri="{FF2B5EF4-FFF2-40B4-BE49-F238E27FC236}">
                <a16:creationId xmlns:a16="http://schemas.microsoft.com/office/drawing/2014/main" id="{47678D4A-C33F-DA14-CEA4-135E4EEF064F}"/>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Users &gt; Profiles								</a:t>
            </a:r>
          </a:p>
          <a:p>
            <a:r>
              <a:rPr lang="en-GB" sz="1400" dirty="0"/>
              <a:t>User profiles management</a:t>
            </a:r>
          </a:p>
        </p:txBody>
      </p:sp>
      <p:sp>
        <p:nvSpPr>
          <p:cNvPr id="4" name="Rounded Rectangle 3">
            <a:extLst>
              <a:ext uri="{FF2B5EF4-FFF2-40B4-BE49-F238E27FC236}">
                <a16:creationId xmlns:a16="http://schemas.microsoft.com/office/drawing/2014/main" id="{2CDBF18C-F6E4-7205-C0D0-04885700E101}"/>
              </a:ext>
            </a:extLst>
          </p:cNvPr>
          <p:cNvSpPr/>
          <p:nvPr/>
        </p:nvSpPr>
        <p:spPr>
          <a:xfrm>
            <a:off x="344488" y="3354059"/>
            <a:ext cx="664929" cy="16877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 name="Rounded Rectangle 5">
            <a:extLst>
              <a:ext uri="{FF2B5EF4-FFF2-40B4-BE49-F238E27FC236}">
                <a16:creationId xmlns:a16="http://schemas.microsoft.com/office/drawing/2014/main" id="{FDF246A4-929B-E3B0-7FD7-5D28CDCBE9E6}"/>
              </a:ext>
            </a:extLst>
          </p:cNvPr>
          <p:cNvSpPr/>
          <p:nvPr/>
        </p:nvSpPr>
        <p:spPr>
          <a:xfrm>
            <a:off x="1009417" y="3204177"/>
            <a:ext cx="629221" cy="14988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14" name="Straight Arrow Connector 13">
            <a:extLst>
              <a:ext uri="{FF2B5EF4-FFF2-40B4-BE49-F238E27FC236}">
                <a16:creationId xmlns:a16="http://schemas.microsoft.com/office/drawing/2014/main" id="{7EE2FA2D-8AF1-E2AF-B586-3893E15DD0A6}"/>
              </a:ext>
            </a:extLst>
          </p:cNvPr>
          <p:cNvCxnSpPr>
            <a:cxnSpLocks/>
          </p:cNvCxnSpPr>
          <p:nvPr/>
        </p:nvCxnSpPr>
        <p:spPr>
          <a:xfrm>
            <a:off x="4538546" y="2598032"/>
            <a:ext cx="587690" cy="75602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7" name="Picture 6">
            <a:extLst>
              <a:ext uri="{FF2B5EF4-FFF2-40B4-BE49-F238E27FC236}">
                <a16:creationId xmlns:a16="http://schemas.microsoft.com/office/drawing/2014/main" id="{A9021819-ABB6-7BF6-332C-5F0CD61609BD}"/>
              </a:ext>
            </a:extLst>
          </p:cNvPr>
          <p:cNvPicPr>
            <a:picLocks noChangeAspect="1"/>
          </p:cNvPicPr>
          <p:nvPr/>
        </p:nvPicPr>
        <p:blipFill>
          <a:blip r:embed="rId3"/>
          <a:stretch>
            <a:fillRect/>
          </a:stretch>
        </p:blipFill>
        <p:spPr>
          <a:xfrm>
            <a:off x="5126236" y="2598032"/>
            <a:ext cx="4680000" cy="3067848"/>
          </a:xfrm>
          <a:prstGeom prst="rect">
            <a:avLst/>
          </a:prstGeom>
        </p:spPr>
      </p:pic>
      <p:sp>
        <p:nvSpPr>
          <p:cNvPr id="16" name="TextBox 15">
            <a:extLst>
              <a:ext uri="{FF2B5EF4-FFF2-40B4-BE49-F238E27FC236}">
                <a16:creationId xmlns:a16="http://schemas.microsoft.com/office/drawing/2014/main" id="{C38B01BD-C2C7-40AB-A925-58D27C93EE26}"/>
              </a:ext>
            </a:extLst>
          </p:cNvPr>
          <p:cNvSpPr txBox="1"/>
          <p:nvPr/>
        </p:nvSpPr>
        <p:spPr>
          <a:xfrm>
            <a:off x="5126236" y="5665880"/>
            <a:ext cx="4680000" cy="584775"/>
          </a:xfrm>
          <a:prstGeom prst="rect">
            <a:avLst/>
          </a:prstGeom>
          <a:noFill/>
        </p:spPr>
        <p:txBody>
          <a:bodyPr wrap="square">
            <a:spAutoFit/>
          </a:bodyPr>
          <a:lstStyle/>
          <a:p>
            <a:r>
              <a:rPr lang="pt-PT" sz="1600" b="1" dirty="0"/>
              <a:t>Note: </a:t>
            </a:r>
            <a:r>
              <a:rPr lang="pt-PT" sz="1600" dirty="0" err="1"/>
              <a:t>This</a:t>
            </a:r>
            <a:r>
              <a:rPr lang="pt-PT" sz="1600" dirty="0"/>
              <a:t> </a:t>
            </a:r>
            <a:r>
              <a:rPr lang="pt-PT" sz="1600" dirty="0" err="1"/>
              <a:t>profile</a:t>
            </a:r>
            <a:r>
              <a:rPr lang="pt-PT" sz="1600" dirty="0"/>
              <a:t> </a:t>
            </a:r>
            <a:r>
              <a:rPr lang="pt-PT" sz="1600" dirty="0" err="1"/>
              <a:t>will</a:t>
            </a:r>
            <a:r>
              <a:rPr lang="pt-PT" sz="1600" dirty="0"/>
              <a:t> </a:t>
            </a:r>
            <a:r>
              <a:rPr lang="pt-PT" sz="1600" dirty="0" err="1"/>
              <a:t>be</a:t>
            </a:r>
            <a:r>
              <a:rPr lang="pt-PT" sz="1600" dirty="0"/>
              <a:t> </a:t>
            </a:r>
            <a:r>
              <a:rPr lang="pt-PT" sz="1600" dirty="0" err="1"/>
              <a:t>used</a:t>
            </a:r>
            <a:r>
              <a:rPr lang="pt-PT" sz="1600" dirty="0"/>
              <a:t> for </a:t>
            </a:r>
            <a:r>
              <a:rPr lang="pt-PT" sz="1600" dirty="0" err="1"/>
              <a:t>users</a:t>
            </a:r>
            <a:r>
              <a:rPr lang="pt-PT" sz="1600" dirty="0"/>
              <a:t> to </a:t>
            </a:r>
            <a:r>
              <a:rPr lang="pt-PT" sz="1600" dirty="0" err="1"/>
              <a:t>whom</a:t>
            </a:r>
            <a:r>
              <a:rPr lang="pt-PT" sz="1600" dirty="0"/>
              <a:t> </a:t>
            </a:r>
            <a:r>
              <a:rPr lang="pt-PT" sz="1600" dirty="0" err="1"/>
              <a:t>we</a:t>
            </a:r>
            <a:r>
              <a:rPr lang="pt-PT" sz="1600" dirty="0"/>
              <a:t> </a:t>
            </a:r>
            <a:r>
              <a:rPr lang="pt-PT" sz="1600" dirty="0" err="1"/>
              <a:t>want</a:t>
            </a:r>
            <a:r>
              <a:rPr lang="pt-PT" sz="1600" dirty="0"/>
              <a:t> to </a:t>
            </a:r>
            <a:r>
              <a:rPr lang="pt-PT" sz="1600" dirty="0" err="1"/>
              <a:t>give</a:t>
            </a:r>
            <a:r>
              <a:rPr lang="pt-PT" sz="1600" dirty="0"/>
              <a:t> </a:t>
            </a:r>
            <a:r>
              <a:rPr lang="pt-PT" sz="1600" dirty="0" err="1"/>
              <a:t>access</a:t>
            </a:r>
            <a:r>
              <a:rPr lang="pt-PT" sz="1600" dirty="0"/>
              <a:t> to </a:t>
            </a:r>
            <a:r>
              <a:rPr lang="pt-PT" sz="1600" dirty="0" err="1"/>
              <a:t>certain</a:t>
            </a:r>
            <a:r>
              <a:rPr lang="pt-PT" sz="1600" dirty="0"/>
              <a:t> </a:t>
            </a:r>
            <a:r>
              <a:rPr lang="pt-PT" sz="1600" dirty="0" err="1"/>
              <a:t>projects</a:t>
            </a:r>
            <a:r>
              <a:rPr lang="pt-PT" sz="1600" dirty="0"/>
              <a:t> </a:t>
            </a:r>
            <a:r>
              <a:rPr lang="pt-PT" sz="1600" dirty="0" err="1"/>
              <a:t>or</a:t>
            </a:r>
            <a:r>
              <a:rPr lang="pt-PT" sz="1600" dirty="0"/>
              <a:t> </a:t>
            </a:r>
            <a:r>
              <a:rPr lang="pt-PT" sz="1600" dirty="0" err="1"/>
              <a:t>guidances</a:t>
            </a:r>
            <a:endParaRPr lang="pt-PT" sz="1600" dirty="0"/>
          </a:p>
        </p:txBody>
      </p:sp>
    </p:spTree>
    <p:extLst>
      <p:ext uri="{BB962C8B-B14F-4D97-AF65-F5344CB8AC3E}">
        <p14:creationId xmlns:p14="http://schemas.microsoft.com/office/powerpoint/2010/main" val="1070416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B6F1D-11BC-8375-F136-152A7136C61E}"/>
            </a:ext>
          </a:extLst>
        </p:cNvPr>
        <p:cNvGrpSpPr/>
        <p:nvPr/>
      </p:nvGrpSpPr>
      <p:grpSpPr>
        <a:xfrm>
          <a:off x="0" y="0"/>
          <a:ext cx="0" cy="0"/>
          <a:chOff x="0" y="0"/>
          <a:chExt cx="0" cy="0"/>
        </a:xfrm>
      </p:grpSpPr>
      <p:pic>
        <p:nvPicPr>
          <p:cNvPr id="5" name="Picture 4" descr="A screenshot of a web page&#10;&#10;Description automatically generated">
            <a:extLst>
              <a:ext uri="{FF2B5EF4-FFF2-40B4-BE49-F238E27FC236}">
                <a16:creationId xmlns:a16="http://schemas.microsoft.com/office/drawing/2014/main" id="{1E85DA71-7A15-9D2A-DB1B-5DAB6B918783}"/>
              </a:ext>
            </a:extLst>
          </p:cNvPr>
          <p:cNvPicPr>
            <a:picLocks noChangeAspect="1"/>
          </p:cNvPicPr>
          <p:nvPr/>
        </p:nvPicPr>
        <p:blipFill>
          <a:blip r:embed="rId2"/>
          <a:stretch>
            <a:fillRect/>
          </a:stretch>
        </p:blipFill>
        <p:spPr>
          <a:xfrm>
            <a:off x="326513" y="980116"/>
            <a:ext cx="4680000" cy="3067848"/>
          </a:xfrm>
          <a:prstGeom prst="rect">
            <a:avLst/>
          </a:prstGeom>
        </p:spPr>
      </p:pic>
      <p:sp>
        <p:nvSpPr>
          <p:cNvPr id="15" name="TextBox 14">
            <a:extLst>
              <a:ext uri="{FF2B5EF4-FFF2-40B4-BE49-F238E27FC236}">
                <a16:creationId xmlns:a16="http://schemas.microsoft.com/office/drawing/2014/main" id="{A7CD954B-B83B-B3D2-845E-ACFACEAE3B5B}"/>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Users &gt; Permissions								</a:t>
            </a:r>
          </a:p>
          <a:p>
            <a:r>
              <a:rPr lang="en-GB" sz="1400" dirty="0"/>
              <a:t>Profiles permissions management</a:t>
            </a:r>
          </a:p>
        </p:txBody>
      </p:sp>
      <p:sp>
        <p:nvSpPr>
          <p:cNvPr id="4" name="Rounded Rectangle 3">
            <a:extLst>
              <a:ext uri="{FF2B5EF4-FFF2-40B4-BE49-F238E27FC236}">
                <a16:creationId xmlns:a16="http://schemas.microsoft.com/office/drawing/2014/main" id="{6798A179-07CA-5653-F1F8-F4016E6E0A95}"/>
              </a:ext>
            </a:extLst>
          </p:cNvPr>
          <p:cNvSpPr/>
          <p:nvPr/>
        </p:nvSpPr>
        <p:spPr>
          <a:xfrm>
            <a:off x="344488" y="3354059"/>
            <a:ext cx="645463" cy="16592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 name="Rounded Rectangle 5">
            <a:extLst>
              <a:ext uri="{FF2B5EF4-FFF2-40B4-BE49-F238E27FC236}">
                <a16:creationId xmlns:a16="http://schemas.microsoft.com/office/drawing/2014/main" id="{49E23971-3C8C-F74C-B383-6ED3936FD55A}"/>
              </a:ext>
            </a:extLst>
          </p:cNvPr>
          <p:cNvSpPr/>
          <p:nvPr/>
        </p:nvSpPr>
        <p:spPr>
          <a:xfrm>
            <a:off x="989951" y="3370099"/>
            <a:ext cx="629221" cy="14988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8" name="Straight Arrow Connector 7">
            <a:extLst>
              <a:ext uri="{FF2B5EF4-FFF2-40B4-BE49-F238E27FC236}">
                <a16:creationId xmlns:a16="http://schemas.microsoft.com/office/drawing/2014/main" id="{4BB21D2B-D70B-1DB9-7A19-A93B3D686B63}"/>
              </a:ext>
            </a:extLst>
          </p:cNvPr>
          <p:cNvCxnSpPr>
            <a:cxnSpLocks/>
          </p:cNvCxnSpPr>
          <p:nvPr/>
        </p:nvCxnSpPr>
        <p:spPr>
          <a:xfrm>
            <a:off x="1902372" y="1881352"/>
            <a:ext cx="3213976" cy="255678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0" name="Picture 9">
            <a:extLst>
              <a:ext uri="{FF2B5EF4-FFF2-40B4-BE49-F238E27FC236}">
                <a16:creationId xmlns:a16="http://schemas.microsoft.com/office/drawing/2014/main" id="{C4FE31B9-3EEF-BBC1-4D44-23DF5C460118}"/>
              </a:ext>
            </a:extLst>
          </p:cNvPr>
          <p:cNvPicPr>
            <a:picLocks noChangeAspect="1"/>
          </p:cNvPicPr>
          <p:nvPr/>
        </p:nvPicPr>
        <p:blipFill>
          <a:blip r:embed="rId3"/>
          <a:stretch>
            <a:fillRect/>
          </a:stretch>
        </p:blipFill>
        <p:spPr>
          <a:xfrm>
            <a:off x="5116348" y="3519981"/>
            <a:ext cx="4680000" cy="3067848"/>
          </a:xfrm>
          <a:prstGeom prst="rect">
            <a:avLst/>
          </a:prstGeom>
        </p:spPr>
      </p:pic>
    </p:spTree>
    <p:extLst>
      <p:ext uri="{BB962C8B-B14F-4D97-AF65-F5344CB8AC3E}">
        <p14:creationId xmlns:p14="http://schemas.microsoft.com/office/powerpoint/2010/main" val="2315615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40A06E-B8DF-6986-6CE6-09ED01E3AFB1}"/>
              </a:ext>
            </a:extLst>
          </p:cNvPr>
          <p:cNvPicPr>
            <a:picLocks noChangeAspect="1"/>
          </p:cNvPicPr>
          <p:nvPr/>
        </p:nvPicPr>
        <p:blipFill>
          <a:blip r:embed="rId2"/>
          <a:stretch>
            <a:fillRect/>
          </a:stretch>
        </p:blipFill>
        <p:spPr>
          <a:xfrm>
            <a:off x="341885" y="912886"/>
            <a:ext cx="4708800" cy="2681879"/>
          </a:xfrm>
          <a:prstGeom prst="rect">
            <a:avLst/>
          </a:prstGeom>
        </p:spPr>
      </p:pic>
      <p:sp>
        <p:nvSpPr>
          <p:cNvPr id="5" name="TextBox 4">
            <a:extLst>
              <a:ext uri="{FF2B5EF4-FFF2-40B4-BE49-F238E27FC236}">
                <a16:creationId xmlns:a16="http://schemas.microsoft.com/office/drawing/2014/main" id="{AC7CA2D3-CBAD-33CF-8FE3-E4D3E119B9CF}"/>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Topics &gt; Topics</a:t>
            </a:r>
            <a:br>
              <a:rPr lang="en-GB" b="1" dirty="0"/>
            </a:br>
            <a:r>
              <a:rPr lang="en-GB" sz="1400" dirty="0"/>
              <a:t>Topic management</a:t>
            </a:r>
          </a:p>
        </p:txBody>
      </p:sp>
      <p:sp>
        <p:nvSpPr>
          <p:cNvPr id="11" name="Rounded Rectangle 10">
            <a:extLst>
              <a:ext uri="{FF2B5EF4-FFF2-40B4-BE49-F238E27FC236}">
                <a16:creationId xmlns:a16="http://schemas.microsoft.com/office/drawing/2014/main" id="{3E502638-FB46-722B-7E0B-65935DAB1EE2}"/>
              </a:ext>
            </a:extLst>
          </p:cNvPr>
          <p:cNvSpPr/>
          <p:nvPr/>
        </p:nvSpPr>
        <p:spPr>
          <a:xfrm>
            <a:off x="345419" y="1373644"/>
            <a:ext cx="656985" cy="152946"/>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2" name="Rounded Rectangle 11">
            <a:extLst>
              <a:ext uri="{FF2B5EF4-FFF2-40B4-BE49-F238E27FC236}">
                <a16:creationId xmlns:a16="http://schemas.microsoft.com/office/drawing/2014/main" id="{ABE149A5-C403-98E1-C3A2-6CC14DC883E0}"/>
              </a:ext>
            </a:extLst>
          </p:cNvPr>
          <p:cNvSpPr/>
          <p:nvPr/>
        </p:nvSpPr>
        <p:spPr>
          <a:xfrm>
            <a:off x="1007217" y="1361994"/>
            <a:ext cx="656985" cy="152946"/>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14" name="Straight Arrow Connector 13">
            <a:extLst>
              <a:ext uri="{FF2B5EF4-FFF2-40B4-BE49-F238E27FC236}">
                <a16:creationId xmlns:a16="http://schemas.microsoft.com/office/drawing/2014/main" id="{66F81493-4897-7BC4-2CAF-5D04CE3EB3BC}"/>
              </a:ext>
            </a:extLst>
          </p:cNvPr>
          <p:cNvCxnSpPr/>
          <p:nvPr/>
        </p:nvCxnSpPr>
        <p:spPr>
          <a:xfrm>
            <a:off x="4526817" y="2350008"/>
            <a:ext cx="632688" cy="45720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grpSp>
        <p:nvGrpSpPr>
          <p:cNvPr id="16" name="Group 15">
            <a:extLst>
              <a:ext uri="{FF2B5EF4-FFF2-40B4-BE49-F238E27FC236}">
                <a16:creationId xmlns:a16="http://schemas.microsoft.com/office/drawing/2014/main" id="{4FFB9A7E-2231-E374-A6CB-E321EFA3B026}"/>
              </a:ext>
            </a:extLst>
          </p:cNvPr>
          <p:cNvGrpSpPr/>
          <p:nvPr/>
        </p:nvGrpSpPr>
        <p:grpSpPr>
          <a:xfrm>
            <a:off x="5186400" y="1438467"/>
            <a:ext cx="4567200" cy="5400483"/>
            <a:chOff x="5186400" y="1438467"/>
            <a:chExt cx="4719600" cy="5678589"/>
          </a:xfrm>
        </p:grpSpPr>
        <p:pic>
          <p:nvPicPr>
            <p:cNvPr id="10" name="Picture 9" descr="A screenshot of a computer&#10;&#10;Description automatically generated">
              <a:extLst>
                <a:ext uri="{FF2B5EF4-FFF2-40B4-BE49-F238E27FC236}">
                  <a16:creationId xmlns:a16="http://schemas.microsoft.com/office/drawing/2014/main" id="{A7E12033-DCAD-91B7-01F3-BB21E44ED992}"/>
                </a:ext>
              </a:extLst>
            </p:cNvPr>
            <p:cNvPicPr>
              <a:picLocks noChangeAspect="1"/>
            </p:cNvPicPr>
            <p:nvPr/>
          </p:nvPicPr>
          <p:blipFill>
            <a:blip r:embed="rId3"/>
            <a:stretch>
              <a:fillRect/>
            </a:stretch>
          </p:blipFill>
          <p:spPr>
            <a:xfrm>
              <a:off x="5186400" y="1438467"/>
              <a:ext cx="4719600" cy="2829020"/>
            </a:xfrm>
            <a:prstGeom prst="rect">
              <a:avLst/>
            </a:prstGeom>
          </p:spPr>
        </p:pic>
        <p:pic>
          <p:nvPicPr>
            <p:cNvPr id="15" name="Picture 14">
              <a:extLst>
                <a:ext uri="{FF2B5EF4-FFF2-40B4-BE49-F238E27FC236}">
                  <a16:creationId xmlns:a16="http://schemas.microsoft.com/office/drawing/2014/main" id="{F50D44D4-E5BC-C738-2FF2-11A59EC2E0B9}"/>
                </a:ext>
              </a:extLst>
            </p:cNvPr>
            <p:cNvPicPr>
              <a:picLocks noChangeAspect="1"/>
            </p:cNvPicPr>
            <p:nvPr/>
          </p:nvPicPr>
          <p:blipFill>
            <a:blip r:embed="rId4"/>
            <a:stretch>
              <a:fillRect/>
            </a:stretch>
          </p:blipFill>
          <p:spPr>
            <a:xfrm>
              <a:off x="5186400" y="4267487"/>
              <a:ext cx="4719600" cy="2849569"/>
            </a:xfrm>
            <a:prstGeom prst="rect">
              <a:avLst/>
            </a:prstGeom>
          </p:spPr>
        </p:pic>
      </p:grpSp>
    </p:spTree>
    <p:extLst>
      <p:ext uri="{BB962C8B-B14F-4D97-AF65-F5344CB8AC3E}">
        <p14:creationId xmlns:p14="http://schemas.microsoft.com/office/powerpoint/2010/main" val="13420040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2FD36D8-C43F-71A1-41C6-3D8609846292}"/>
              </a:ext>
            </a:extLst>
          </p:cNvPr>
          <p:cNvGrpSpPr>
            <a:grpSpLocks noChangeAspect="1"/>
          </p:cNvGrpSpPr>
          <p:nvPr/>
        </p:nvGrpSpPr>
        <p:grpSpPr>
          <a:xfrm>
            <a:off x="365356" y="910551"/>
            <a:ext cx="5040000" cy="5876377"/>
            <a:chOff x="5378174" y="1158323"/>
            <a:chExt cx="4320000" cy="5036897"/>
          </a:xfrm>
        </p:grpSpPr>
        <p:pic>
          <p:nvPicPr>
            <p:cNvPr id="4" name="Picture 3" descr="A screenshot of a web page&#10;&#10;Description automatically generated">
              <a:extLst>
                <a:ext uri="{FF2B5EF4-FFF2-40B4-BE49-F238E27FC236}">
                  <a16:creationId xmlns:a16="http://schemas.microsoft.com/office/drawing/2014/main" id="{6FFCDC05-6E6E-AAB6-F4AE-9BFB5C87C1AD}"/>
                </a:ext>
              </a:extLst>
            </p:cNvPr>
            <p:cNvPicPr>
              <a:picLocks noChangeAspect="1"/>
            </p:cNvPicPr>
            <p:nvPr/>
          </p:nvPicPr>
          <p:blipFill>
            <a:blip r:embed="rId2"/>
            <a:stretch>
              <a:fillRect/>
            </a:stretch>
          </p:blipFill>
          <p:spPr>
            <a:xfrm>
              <a:off x="5378174" y="1158323"/>
              <a:ext cx="4320000" cy="2216511"/>
            </a:xfrm>
            <a:prstGeom prst="rect">
              <a:avLst/>
            </a:prstGeom>
          </p:spPr>
        </p:pic>
        <p:pic>
          <p:nvPicPr>
            <p:cNvPr id="6" name="Picture 5" descr="A screenshot of a website&#10;&#10;Description automatically generated">
              <a:extLst>
                <a:ext uri="{FF2B5EF4-FFF2-40B4-BE49-F238E27FC236}">
                  <a16:creationId xmlns:a16="http://schemas.microsoft.com/office/drawing/2014/main" id="{A6491632-2CAE-8289-F5A5-8DC91B528F3D}"/>
                </a:ext>
              </a:extLst>
            </p:cNvPr>
            <p:cNvPicPr>
              <a:picLocks noChangeAspect="1"/>
            </p:cNvPicPr>
            <p:nvPr/>
          </p:nvPicPr>
          <p:blipFill>
            <a:blip r:embed="rId3"/>
            <a:stretch>
              <a:fillRect/>
            </a:stretch>
          </p:blipFill>
          <p:spPr>
            <a:xfrm>
              <a:off x="5378174" y="3422593"/>
              <a:ext cx="4320000" cy="2367209"/>
            </a:xfrm>
            <a:prstGeom prst="rect">
              <a:avLst/>
            </a:prstGeom>
          </p:spPr>
        </p:pic>
        <p:pic>
          <p:nvPicPr>
            <p:cNvPr id="8" name="Picture 7" descr="A blue and white background with white text&#10;&#10;Description automatically generated">
              <a:extLst>
                <a:ext uri="{FF2B5EF4-FFF2-40B4-BE49-F238E27FC236}">
                  <a16:creationId xmlns:a16="http://schemas.microsoft.com/office/drawing/2014/main" id="{B37AA97F-2871-27CC-5AC8-A6754764E05E}"/>
                </a:ext>
              </a:extLst>
            </p:cNvPr>
            <p:cNvPicPr>
              <a:picLocks noChangeAspect="1"/>
            </p:cNvPicPr>
            <p:nvPr/>
          </p:nvPicPr>
          <p:blipFill>
            <a:blip r:embed="rId4"/>
            <a:stretch>
              <a:fillRect/>
            </a:stretch>
          </p:blipFill>
          <p:spPr>
            <a:xfrm>
              <a:off x="5378174" y="5491964"/>
              <a:ext cx="4320000" cy="703256"/>
            </a:xfrm>
            <a:prstGeom prst="rect">
              <a:avLst/>
            </a:prstGeom>
          </p:spPr>
        </p:pic>
      </p:grpSp>
      <p:sp>
        <p:nvSpPr>
          <p:cNvPr id="3" name="TextBox 2">
            <a:extLst>
              <a:ext uri="{FF2B5EF4-FFF2-40B4-BE49-F238E27FC236}">
                <a16:creationId xmlns:a16="http://schemas.microsoft.com/office/drawing/2014/main" id="{234B080D-9661-DC88-6167-70BC73197F0A}"/>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Homepage content</a:t>
            </a:r>
            <a:br>
              <a:rPr lang="en-GB" b="1" dirty="0"/>
            </a:br>
            <a:r>
              <a:rPr lang="en-GB" sz="1400" dirty="0"/>
              <a:t>The contents shown in the image are managed in the backoffice, in the sections identified on the right:</a:t>
            </a:r>
          </a:p>
        </p:txBody>
      </p:sp>
      <p:sp>
        <p:nvSpPr>
          <p:cNvPr id="13" name="Rounded Rectangle 12">
            <a:extLst>
              <a:ext uri="{FF2B5EF4-FFF2-40B4-BE49-F238E27FC236}">
                <a16:creationId xmlns:a16="http://schemas.microsoft.com/office/drawing/2014/main" id="{93C0F399-44A8-4666-B40C-4939971326BA}"/>
              </a:ext>
            </a:extLst>
          </p:cNvPr>
          <p:cNvSpPr/>
          <p:nvPr/>
        </p:nvSpPr>
        <p:spPr>
          <a:xfrm>
            <a:off x="3178278" y="1199015"/>
            <a:ext cx="2229400" cy="26039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4" name="Rectangle 13">
            <a:extLst>
              <a:ext uri="{FF2B5EF4-FFF2-40B4-BE49-F238E27FC236}">
                <a16:creationId xmlns:a16="http://schemas.microsoft.com/office/drawing/2014/main" id="{C6440586-DD2D-2554-6970-5BB8ECAD9C39}"/>
              </a:ext>
            </a:extLst>
          </p:cNvPr>
          <p:cNvSpPr/>
          <p:nvPr/>
        </p:nvSpPr>
        <p:spPr>
          <a:xfrm>
            <a:off x="2958276" y="1232320"/>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
        <p:nvSpPr>
          <p:cNvPr id="15" name="Rounded Rectangle 14">
            <a:extLst>
              <a:ext uri="{FF2B5EF4-FFF2-40B4-BE49-F238E27FC236}">
                <a16:creationId xmlns:a16="http://schemas.microsoft.com/office/drawing/2014/main" id="{BCFF0ABF-9479-CE7E-C900-457EE452E0DA}"/>
              </a:ext>
            </a:extLst>
          </p:cNvPr>
          <p:cNvSpPr/>
          <p:nvPr/>
        </p:nvSpPr>
        <p:spPr>
          <a:xfrm>
            <a:off x="430959" y="1459407"/>
            <a:ext cx="3167647" cy="835676"/>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7" name="Rectangle 16">
            <a:extLst>
              <a:ext uri="{FF2B5EF4-FFF2-40B4-BE49-F238E27FC236}">
                <a16:creationId xmlns:a16="http://schemas.microsoft.com/office/drawing/2014/main" id="{FCD2B5D0-6087-71DA-DAC3-FB48A1130A21}"/>
              </a:ext>
            </a:extLst>
          </p:cNvPr>
          <p:cNvSpPr/>
          <p:nvPr/>
        </p:nvSpPr>
        <p:spPr>
          <a:xfrm>
            <a:off x="270770" y="1773662"/>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2</a:t>
            </a:r>
          </a:p>
        </p:txBody>
      </p:sp>
      <p:sp>
        <p:nvSpPr>
          <p:cNvPr id="18" name="Rounded Rectangle 17">
            <a:extLst>
              <a:ext uri="{FF2B5EF4-FFF2-40B4-BE49-F238E27FC236}">
                <a16:creationId xmlns:a16="http://schemas.microsoft.com/office/drawing/2014/main" id="{1AD7FB65-DE7C-E569-7878-AD124A64C2A5}"/>
              </a:ext>
            </a:extLst>
          </p:cNvPr>
          <p:cNvSpPr/>
          <p:nvPr/>
        </p:nvSpPr>
        <p:spPr>
          <a:xfrm>
            <a:off x="365356" y="2328389"/>
            <a:ext cx="5042321" cy="590424"/>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9" name="Rectangle 18">
            <a:extLst>
              <a:ext uri="{FF2B5EF4-FFF2-40B4-BE49-F238E27FC236}">
                <a16:creationId xmlns:a16="http://schemas.microsoft.com/office/drawing/2014/main" id="{3BD3FCCD-AFF3-48DA-4AFE-FA8C27A97397}"/>
              </a:ext>
            </a:extLst>
          </p:cNvPr>
          <p:cNvSpPr/>
          <p:nvPr/>
        </p:nvSpPr>
        <p:spPr>
          <a:xfrm>
            <a:off x="213048" y="2545884"/>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3</a:t>
            </a:r>
          </a:p>
        </p:txBody>
      </p:sp>
      <p:sp>
        <p:nvSpPr>
          <p:cNvPr id="20" name="Rounded Rectangle 19">
            <a:extLst>
              <a:ext uri="{FF2B5EF4-FFF2-40B4-BE49-F238E27FC236}">
                <a16:creationId xmlns:a16="http://schemas.microsoft.com/office/drawing/2014/main" id="{7090C7B6-0459-B135-F59B-DC275ECFD516}"/>
              </a:ext>
            </a:extLst>
          </p:cNvPr>
          <p:cNvSpPr/>
          <p:nvPr/>
        </p:nvSpPr>
        <p:spPr>
          <a:xfrm>
            <a:off x="373237" y="3475598"/>
            <a:ext cx="5042321" cy="235553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21" name="Rectangle 20">
            <a:extLst>
              <a:ext uri="{FF2B5EF4-FFF2-40B4-BE49-F238E27FC236}">
                <a16:creationId xmlns:a16="http://schemas.microsoft.com/office/drawing/2014/main" id="{F14EDA8C-9638-CEA3-C84C-2D2BC27A2473}"/>
              </a:ext>
            </a:extLst>
          </p:cNvPr>
          <p:cNvSpPr/>
          <p:nvPr/>
        </p:nvSpPr>
        <p:spPr>
          <a:xfrm>
            <a:off x="213048" y="4405157"/>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4</a:t>
            </a:r>
          </a:p>
        </p:txBody>
      </p:sp>
      <p:sp>
        <p:nvSpPr>
          <p:cNvPr id="22" name="Rounded Rectangle 21">
            <a:extLst>
              <a:ext uri="{FF2B5EF4-FFF2-40B4-BE49-F238E27FC236}">
                <a16:creationId xmlns:a16="http://schemas.microsoft.com/office/drawing/2014/main" id="{7D695F97-7E48-3BED-0DB6-3484F09AE82C}"/>
              </a:ext>
            </a:extLst>
          </p:cNvPr>
          <p:cNvSpPr/>
          <p:nvPr/>
        </p:nvSpPr>
        <p:spPr>
          <a:xfrm>
            <a:off x="385242" y="6298854"/>
            <a:ext cx="1425053" cy="34577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23" name="Rectangle 22">
            <a:extLst>
              <a:ext uri="{FF2B5EF4-FFF2-40B4-BE49-F238E27FC236}">
                <a16:creationId xmlns:a16="http://schemas.microsoft.com/office/drawing/2014/main" id="{046F7B81-1A8E-ACF5-AC04-2E2FFDDE2142}"/>
              </a:ext>
            </a:extLst>
          </p:cNvPr>
          <p:cNvSpPr/>
          <p:nvPr/>
        </p:nvSpPr>
        <p:spPr>
          <a:xfrm>
            <a:off x="213048" y="6376404"/>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5</a:t>
            </a:r>
          </a:p>
        </p:txBody>
      </p:sp>
      <p:sp>
        <p:nvSpPr>
          <p:cNvPr id="24" name="Rounded Rectangle 23">
            <a:extLst>
              <a:ext uri="{FF2B5EF4-FFF2-40B4-BE49-F238E27FC236}">
                <a16:creationId xmlns:a16="http://schemas.microsoft.com/office/drawing/2014/main" id="{4CBADF95-C094-857A-A0FF-0C638F3BB479}"/>
              </a:ext>
            </a:extLst>
          </p:cNvPr>
          <p:cNvSpPr/>
          <p:nvPr/>
        </p:nvSpPr>
        <p:spPr>
          <a:xfrm>
            <a:off x="4227921" y="6306230"/>
            <a:ext cx="707366" cy="198905"/>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25" name="Rectangle 24">
            <a:extLst>
              <a:ext uri="{FF2B5EF4-FFF2-40B4-BE49-F238E27FC236}">
                <a16:creationId xmlns:a16="http://schemas.microsoft.com/office/drawing/2014/main" id="{3A66FBE9-E5B5-B6B9-D5EC-27C954AA47C7}"/>
              </a:ext>
            </a:extLst>
          </p:cNvPr>
          <p:cNvSpPr/>
          <p:nvPr/>
        </p:nvSpPr>
        <p:spPr>
          <a:xfrm>
            <a:off x="4003521" y="6306230"/>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6</a:t>
            </a:r>
          </a:p>
        </p:txBody>
      </p:sp>
      <p:sp>
        <p:nvSpPr>
          <p:cNvPr id="27" name="TextBox 26">
            <a:extLst>
              <a:ext uri="{FF2B5EF4-FFF2-40B4-BE49-F238E27FC236}">
                <a16:creationId xmlns:a16="http://schemas.microsoft.com/office/drawing/2014/main" id="{15EF0E5F-E744-3804-3968-2F1D4BBB17C2}"/>
              </a:ext>
            </a:extLst>
          </p:cNvPr>
          <p:cNvSpPr txBox="1"/>
          <p:nvPr/>
        </p:nvSpPr>
        <p:spPr>
          <a:xfrm>
            <a:off x="5696808" y="1025980"/>
            <a:ext cx="3843836" cy="1769715"/>
          </a:xfrm>
          <a:prstGeom prst="rect">
            <a:avLst/>
          </a:prstGeom>
          <a:noFill/>
        </p:spPr>
        <p:txBody>
          <a:bodyPr wrap="square">
            <a:spAutoFit/>
          </a:bodyPr>
          <a:lstStyle/>
          <a:p>
            <a:pPr>
              <a:spcAft>
                <a:spcPts val="600"/>
              </a:spcAft>
            </a:pPr>
            <a:r>
              <a:rPr lang="pt-PT" sz="1400" dirty="0">
                <a:solidFill>
                  <a:schemeClr val="bg1"/>
                </a:solidFill>
                <a:effectLst/>
                <a:highlight>
                  <a:srgbClr val="283F50"/>
                </a:highlight>
                <a:ea typeface="Times New Roman" panose="02020603050405020304" pitchFamily="18" charset="0"/>
              </a:rPr>
              <a:t>[ 1 ]</a:t>
            </a:r>
            <a:r>
              <a:rPr lang="pt-PT" sz="1400" b="1" dirty="0">
                <a:solidFill>
                  <a:schemeClr val="bg1"/>
                </a:solidFill>
                <a:effectLst/>
                <a:ea typeface="Times New Roman" panose="02020603050405020304" pitchFamily="18" charset="0"/>
              </a:rPr>
              <a:t> </a:t>
            </a:r>
            <a:r>
              <a:rPr lang="pt-PT" sz="1400" dirty="0">
                <a:effectLst/>
                <a:ea typeface="Times New Roman" panose="02020603050405020304" pitchFamily="18" charset="0"/>
              </a:rPr>
              <a:t>Site Manager &gt; Menu</a:t>
            </a:r>
            <a:endParaRPr lang="en-PT" sz="1400" dirty="0">
              <a:effectLst/>
              <a:ea typeface="Times New Roman" panose="02020603050405020304" pitchFamily="18" charset="0"/>
            </a:endParaRPr>
          </a:p>
          <a:p>
            <a:pPr>
              <a:spcAft>
                <a:spcPts val="600"/>
              </a:spcAft>
            </a:pPr>
            <a:r>
              <a:rPr lang="pt-PT" sz="1400" dirty="0">
                <a:solidFill>
                  <a:schemeClr val="bg1"/>
                </a:solidFill>
                <a:highlight>
                  <a:srgbClr val="283F50"/>
                </a:highlight>
              </a:rPr>
              <a:t>[ 2 ]</a:t>
            </a:r>
            <a:r>
              <a:rPr lang="pt-PT" sz="1400" dirty="0">
                <a:solidFill>
                  <a:schemeClr val="bg1"/>
                </a:solidFill>
              </a:rPr>
              <a:t> </a:t>
            </a:r>
            <a:r>
              <a:rPr lang="pt-PT" sz="1400" dirty="0" err="1">
                <a:effectLst/>
                <a:ea typeface="Times New Roman" panose="02020603050405020304" pitchFamily="18" charset="0"/>
              </a:rPr>
              <a:t>Config</a:t>
            </a:r>
            <a:r>
              <a:rPr lang="pt-PT" sz="1400" dirty="0">
                <a:effectLst/>
                <a:ea typeface="Times New Roman" panose="02020603050405020304" pitchFamily="18" charset="0"/>
              </a:rPr>
              <a:t> &gt; </a:t>
            </a:r>
            <a:r>
              <a:rPr lang="pt-PT" sz="1400" dirty="0" err="1">
                <a:effectLst/>
                <a:ea typeface="Times New Roman" panose="02020603050405020304" pitchFamily="18" charset="0"/>
              </a:rPr>
              <a:t>Tokens</a:t>
            </a:r>
            <a:endParaRPr lang="en-PT" sz="1400" dirty="0">
              <a:effectLst/>
              <a:ea typeface="Times New Roman" panose="02020603050405020304" pitchFamily="18" charset="0"/>
            </a:endParaRPr>
          </a:p>
          <a:p>
            <a:pPr>
              <a:spcAft>
                <a:spcPts val="600"/>
              </a:spcAft>
            </a:pPr>
            <a:r>
              <a:rPr lang="pt-PT" sz="1400" dirty="0">
                <a:solidFill>
                  <a:schemeClr val="bg1"/>
                </a:solidFill>
                <a:highlight>
                  <a:srgbClr val="283F50"/>
                </a:highlight>
              </a:rPr>
              <a:t>[ 3 ]</a:t>
            </a:r>
            <a:r>
              <a:rPr lang="pt-PT" sz="1400" dirty="0">
                <a:solidFill>
                  <a:schemeClr val="bg1"/>
                </a:solidFill>
              </a:rPr>
              <a:t> </a:t>
            </a:r>
            <a:r>
              <a:rPr lang="pt-PT" sz="1400" dirty="0" err="1">
                <a:effectLst/>
                <a:ea typeface="Times New Roman" panose="02020603050405020304" pitchFamily="18" charset="0"/>
              </a:rPr>
              <a:t>Topics</a:t>
            </a:r>
            <a:r>
              <a:rPr lang="pt-PT" sz="1400" dirty="0">
                <a:effectLst/>
                <a:ea typeface="Times New Roman" panose="02020603050405020304" pitchFamily="18" charset="0"/>
              </a:rPr>
              <a:t> &gt; </a:t>
            </a:r>
            <a:r>
              <a:rPr lang="pt-PT" sz="1400" dirty="0" err="1">
                <a:effectLst/>
                <a:ea typeface="Times New Roman" panose="02020603050405020304" pitchFamily="18" charset="0"/>
              </a:rPr>
              <a:t>Topics</a:t>
            </a:r>
            <a:r>
              <a:rPr lang="pt-PT" sz="1400" dirty="0">
                <a:effectLst/>
                <a:ea typeface="Times New Roman" panose="02020603050405020304" pitchFamily="18" charset="0"/>
              </a:rPr>
              <a:t> &amp; </a:t>
            </a:r>
            <a:r>
              <a:rPr lang="pt-PT" sz="1400" dirty="0" err="1">
                <a:effectLst/>
                <a:ea typeface="Times New Roman" panose="02020603050405020304" pitchFamily="18" charset="0"/>
              </a:rPr>
              <a:t>SubTopics</a:t>
            </a:r>
            <a:endParaRPr lang="en-PT" sz="1400" dirty="0">
              <a:effectLst/>
              <a:ea typeface="Times New Roman" panose="02020603050405020304" pitchFamily="18" charset="0"/>
            </a:endParaRPr>
          </a:p>
          <a:p>
            <a:pPr>
              <a:spcAft>
                <a:spcPts val="600"/>
              </a:spcAft>
            </a:pPr>
            <a:r>
              <a:rPr lang="pt-PT" sz="1400" dirty="0">
                <a:solidFill>
                  <a:schemeClr val="bg1"/>
                </a:solidFill>
                <a:highlight>
                  <a:srgbClr val="283F50"/>
                </a:highlight>
              </a:rPr>
              <a:t>[ 4 ]</a:t>
            </a:r>
            <a:r>
              <a:rPr lang="pt-PT" sz="1400" dirty="0">
                <a:solidFill>
                  <a:schemeClr val="bg1"/>
                </a:solidFill>
              </a:rPr>
              <a:t> </a:t>
            </a:r>
            <a:r>
              <a:rPr lang="pt-PT" sz="1400" dirty="0">
                <a:effectLst/>
                <a:ea typeface="Times New Roman" panose="02020603050405020304" pitchFamily="18" charset="0"/>
              </a:rPr>
              <a:t>Site Manager &gt; </a:t>
            </a:r>
            <a:r>
              <a:rPr lang="pt-PT" sz="1400" dirty="0" err="1">
                <a:effectLst/>
                <a:ea typeface="Times New Roman" panose="02020603050405020304" pitchFamily="18" charset="0"/>
              </a:rPr>
              <a:t>Featured</a:t>
            </a:r>
            <a:endParaRPr lang="en-PT" sz="1400" dirty="0">
              <a:effectLst/>
              <a:ea typeface="Times New Roman" panose="02020603050405020304" pitchFamily="18" charset="0"/>
            </a:endParaRPr>
          </a:p>
          <a:p>
            <a:pPr>
              <a:spcAft>
                <a:spcPts val="600"/>
              </a:spcAft>
            </a:pPr>
            <a:r>
              <a:rPr lang="pt-PT" sz="1400" dirty="0">
                <a:solidFill>
                  <a:schemeClr val="bg1"/>
                </a:solidFill>
                <a:highlight>
                  <a:srgbClr val="283F50"/>
                </a:highlight>
              </a:rPr>
              <a:t>[ 5 ]</a:t>
            </a:r>
            <a:r>
              <a:rPr lang="pt-PT" sz="1400" dirty="0">
                <a:solidFill>
                  <a:schemeClr val="bg1"/>
                </a:solidFill>
              </a:rPr>
              <a:t> </a:t>
            </a:r>
            <a:r>
              <a:rPr lang="pt-PT" sz="1400" dirty="0" err="1">
                <a:effectLst/>
                <a:ea typeface="Times New Roman" panose="02020603050405020304" pitchFamily="18" charset="0"/>
              </a:rPr>
              <a:t>Contacts</a:t>
            </a:r>
            <a:endParaRPr lang="en-PT" sz="1400" dirty="0">
              <a:effectLst/>
              <a:ea typeface="Times New Roman" panose="02020603050405020304" pitchFamily="18" charset="0"/>
            </a:endParaRPr>
          </a:p>
          <a:p>
            <a:pPr>
              <a:spcAft>
                <a:spcPts val="600"/>
              </a:spcAft>
            </a:pPr>
            <a:r>
              <a:rPr lang="pt-PT" sz="1400" dirty="0">
                <a:solidFill>
                  <a:schemeClr val="bg1"/>
                </a:solidFill>
                <a:highlight>
                  <a:srgbClr val="283F50"/>
                </a:highlight>
              </a:rPr>
              <a:t>[ 6 ]</a:t>
            </a:r>
            <a:r>
              <a:rPr lang="pt-PT" sz="1400" dirty="0">
                <a:solidFill>
                  <a:schemeClr val="bg1"/>
                </a:solidFill>
              </a:rPr>
              <a:t> </a:t>
            </a:r>
            <a:r>
              <a:rPr lang="pt-PT" sz="1400" dirty="0" err="1">
                <a:effectLst/>
                <a:ea typeface="Times New Roman" panose="02020603050405020304" pitchFamily="18" charset="0"/>
              </a:rPr>
              <a:t>Config</a:t>
            </a:r>
            <a:r>
              <a:rPr lang="pt-PT" sz="1400" dirty="0">
                <a:effectLst/>
                <a:ea typeface="Times New Roman" panose="02020603050405020304" pitchFamily="18" charset="0"/>
              </a:rPr>
              <a:t> &gt; Social Networks</a:t>
            </a:r>
            <a:endParaRPr lang="en-PT" sz="1400" dirty="0">
              <a:effectLst/>
              <a:ea typeface="Times New Roman" panose="02020603050405020304" pitchFamily="18" charset="0"/>
            </a:endParaRPr>
          </a:p>
        </p:txBody>
      </p:sp>
    </p:spTree>
    <p:extLst>
      <p:ext uri="{BB962C8B-B14F-4D97-AF65-F5344CB8AC3E}">
        <p14:creationId xmlns:p14="http://schemas.microsoft.com/office/powerpoint/2010/main" val="15423007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D17E58-36A0-083D-84B9-38BEEDCE6F3F}"/>
            </a:ext>
          </a:extLst>
        </p:cNvPr>
        <p:cNvGrpSpPr/>
        <p:nvPr/>
      </p:nvGrpSpPr>
      <p:grpSpPr>
        <a:xfrm>
          <a:off x="0" y="0"/>
          <a:ext cx="0" cy="0"/>
          <a:chOff x="0" y="0"/>
          <a:chExt cx="0" cy="0"/>
        </a:xfrm>
      </p:grpSpPr>
      <p:grpSp>
        <p:nvGrpSpPr>
          <p:cNvPr id="20" name="Group 19">
            <a:extLst>
              <a:ext uri="{FF2B5EF4-FFF2-40B4-BE49-F238E27FC236}">
                <a16:creationId xmlns:a16="http://schemas.microsoft.com/office/drawing/2014/main" id="{47E180D0-097D-C89D-54EC-3EB1403EC9A7}"/>
              </a:ext>
            </a:extLst>
          </p:cNvPr>
          <p:cNvGrpSpPr/>
          <p:nvPr/>
        </p:nvGrpSpPr>
        <p:grpSpPr>
          <a:xfrm>
            <a:off x="3067654" y="3141421"/>
            <a:ext cx="2520000" cy="2792343"/>
            <a:chOff x="3067654" y="3141421"/>
            <a:chExt cx="2520000" cy="2792343"/>
          </a:xfrm>
        </p:grpSpPr>
        <p:pic>
          <p:nvPicPr>
            <p:cNvPr id="17" name="Picture 16" descr="A screenshot of a menu&#10;&#10;Description automatically generated">
              <a:extLst>
                <a:ext uri="{FF2B5EF4-FFF2-40B4-BE49-F238E27FC236}">
                  <a16:creationId xmlns:a16="http://schemas.microsoft.com/office/drawing/2014/main" id="{F624DD01-33B2-FFE9-ED97-014B9E74A146}"/>
                </a:ext>
              </a:extLst>
            </p:cNvPr>
            <p:cNvPicPr>
              <a:picLocks noChangeAspect="1"/>
            </p:cNvPicPr>
            <p:nvPr/>
          </p:nvPicPr>
          <p:blipFill>
            <a:blip r:embed="rId2"/>
            <a:stretch>
              <a:fillRect/>
            </a:stretch>
          </p:blipFill>
          <p:spPr>
            <a:xfrm>
              <a:off x="3067654" y="3141421"/>
              <a:ext cx="2520000" cy="1457791"/>
            </a:xfrm>
            <a:prstGeom prst="rect">
              <a:avLst/>
            </a:prstGeom>
          </p:spPr>
        </p:pic>
        <p:pic>
          <p:nvPicPr>
            <p:cNvPr id="19" name="Picture 18" descr="A screenshot of a computer&#10;&#10;Description automatically generated">
              <a:extLst>
                <a:ext uri="{FF2B5EF4-FFF2-40B4-BE49-F238E27FC236}">
                  <a16:creationId xmlns:a16="http://schemas.microsoft.com/office/drawing/2014/main" id="{ACC5E28C-6794-A13D-44C9-D2A29E009B47}"/>
                </a:ext>
              </a:extLst>
            </p:cNvPr>
            <p:cNvPicPr>
              <a:picLocks noChangeAspect="1"/>
            </p:cNvPicPr>
            <p:nvPr/>
          </p:nvPicPr>
          <p:blipFill>
            <a:blip r:embed="rId3"/>
            <a:stretch>
              <a:fillRect/>
            </a:stretch>
          </p:blipFill>
          <p:spPr>
            <a:xfrm>
              <a:off x="3067654" y="4596846"/>
              <a:ext cx="2520000" cy="1336918"/>
            </a:xfrm>
            <a:prstGeom prst="rect">
              <a:avLst/>
            </a:prstGeom>
          </p:spPr>
        </p:pic>
      </p:grpSp>
      <p:pic>
        <p:nvPicPr>
          <p:cNvPr id="14" name="Picture 13">
            <a:extLst>
              <a:ext uri="{FF2B5EF4-FFF2-40B4-BE49-F238E27FC236}">
                <a16:creationId xmlns:a16="http://schemas.microsoft.com/office/drawing/2014/main" id="{8988AD40-527E-FE63-2F92-27A5CBCE3E1C}"/>
              </a:ext>
            </a:extLst>
          </p:cNvPr>
          <p:cNvPicPr>
            <a:picLocks noChangeAspect="1"/>
          </p:cNvPicPr>
          <p:nvPr/>
        </p:nvPicPr>
        <p:blipFill>
          <a:blip r:embed="rId4"/>
          <a:stretch>
            <a:fillRect/>
          </a:stretch>
        </p:blipFill>
        <p:spPr>
          <a:xfrm>
            <a:off x="3137040" y="1249491"/>
            <a:ext cx="2520000" cy="1651918"/>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369BA4B0-5567-8BA4-8C74-FC46DB30E388}"/>
              </a:ext>
            </a:extLst>
          </p:cNvPr>
          <p:cNvPicPr>
            <a:picLocks noChangeAspect="1"/>
          </p:cNvPicPr>
          <p:nvPr/>
        </p:nvPicPr>
        <p:blipFill>
          <a:blip r:embed="rId5"/>
          <a:stretch>
            <a:fillRect/>
          </a:stretch>
        </p:blipFill>
        <p:spPr>
          <a:xfrm>
            <a:off x="312618" y="4941584"/>
            <a:ext cx="2520000" cy="1651918"/>
          </a:xfrm>
          <a:prstGeom prst="rect">
            <a:avLst/>
          </a:prstGeom>
        </p:spPr>
      </p:pic>
      <p:pic>
        <p:nvPicPr>
          <p:cNvPr id="7" name="Picture 6">
            <a:extLst>
              <a:ext uri="{FF2B5EF4-FFF2-40B4-BE49-F238E27FC236}">
                <a16:creationId xmlns:a16="http://schemas.microsoft.com/office/drawing/2014/main" id="{AEFF6CC5-07E3-9BBA-17D6-0817AA4A099D}"/>
              </a:ext>
            </a:extLst>
          </p:cNvPr>
          <p:cNvPicPr>
            <a:picLocks noChangeAspect="1"/>
          </p:cNvPicPr>
          <p:nvPr/>
        </p:nvPicPr>
        <p:blipFill>
          <a:blip r:embed="rId6"/>
          <a:stretch>
            <a:fillRect/>
          </a:stretch>
        </p:blipFill>
        <p:spPr>
          <a:xfrm>
            <a:off x="324088" y="3057981"/>
            <a:ext cx="2520000" cy="1651918"/>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7D964D99-4157-C09C-78AC-B27A079C56E0}"/>
              </a:ext>
            </a:extLst>
          </p:cNvPr>
          <p:cNvPicPr>
            <a:picLocks noChangeAspect="1"/>
          </p:cNvPicPr>
          <p:nvPr/>
        </p:nvPicPr>
        <p:blipFill>
          <a:blip r:embed="rId7"/>
          <a:stretch>
            <a:fillRect/>
          </a:stretch>
        </p:blipFill>
        <p:spPr>
          <a:xfrm>
            <a:off x="362687" y="1226971"/>
            <a:ext cx="2520000" cy="1651918"/>
          </a:xfrm>
          <a:prstGeom prst="rect">
            <a:avLst/>
          </a:prstGeom>
        </p:spPr>
      </p:pic>
      <p:sp>
        <p:nvSpPr>
          <p:cNvPr id="3" name="TextBox 2">
            <a:extLst>
              <a:ext uri="{FF2B5EF4-FFF2-40B4-BE49-F238E27FC236}">
                <a16:creationId xmlns:a16="http://schemas.microsoft.com/office/drawing/2014/main" id="{2142F003-17E4-9808-498B-D2AE4A3FA49C}"/>
              </a:ext>
            </a:extLst>
          </p:cNvPr>
          <p:cNvSpPr txBox="1"/>
          <p:nvPr/>
        </p:nvSpPr>
        <p:spPr>
          <a:xfrm>
            <a:off x="158353" y="19050"/>
            <a:ext cx="9747647" cy="523220"/>
          </a:xfrm>
          <a:prstGeom prst="rect">
            <a:avLst/>
          </a:prstGeom>
          <a:noFill/>
        </p:spPr>
        <p:txBody>
          <a:bodyPr wrap="square">
            <a:spAutoFit/>
          </a:bodyPr>
          <a:lstStyle/>
          <a:p>
            <a:r>
              <a:rPr lang="en-GB" sz="2800" b="1" dirty="0">
                <a:solidFill>
                  <a:srgbClr val="283F50"/>
                </a:solidFill>
              </a:rPr>
              <a:t>Our Network &gt; Pages </a:t>
            </a:r>
            <a:r>
              <a:rPr lang="en-GB" sz="2000" dirty="0">
                <a:solidFill>
                  <a:srgbClr val="283F50"/>
                </a:solidFill>
              </a:rPr>
              <a:t>(</a:t>
            </a:r>
            <a:r>
              <a:rPr lang="en-GB" sz="2000" dirty="0"/>
              <a:t>Organisation)</a:t>
            </a:r>
            <a:endParaRPr lang="en-GB" sz="2000" dirty="0">
              <a:solidFill>
                <a:srgbClr val="283F50"/>
              </a:solidFill>
            </a:endParaRPr>
          </a:p>
        </p:txBody>
      </p:sp>
      <p:cxnSp>
        <p:nvCxnSpPr>
          <p:cNvPr id="9" name="Straight Arrow Connector 8">
            <a:extLst>
              <a:ext uri="{FF2B5EF4-FFF2-40B4-BE49-F238E27FC236}">
                <a16:creationId xmlns:a16="http://schemas.microsoft.com/office/drawing/2014/main" id="{615BDF55-46CE-E2E1-6908-EE95259F9320}"/>
              </a:ext>
            </a:extLst>
          </p:cNvPr>
          <p:cNvCxnSpPr>
            <a:cxnSpLocks/>
          </p:cNvCxnSpPr>
          <p:nvPr/>
        </p:nvCxnSpPr>
        <p:spPr>
          <a:xfrm flipH="1">
            <a:off x="1675813" y="2304302"/>
            <a:ext cx="943574" cy="81473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9" name="Straight Arrow Connector 28">
            <a:extLst>
              <a:ext uri="{FF2B5EF4-FFF2-40B4-BE49-F238E27FC236}">
                <a16:creationId xmlns:a16="http://schemas.microsoft.com/office/drawing/2014/main" id="{EE3360C6-4B08-04A9-651A-866010AFD195}"/>
              </a:ext>
            </a:extLst>
          </p:cNvPr>
          <p:cNvCxnSpPr>
            <a:cxnSpLocks/>
          </p:cNvCxnSpPr>
          <p:nvPr/>
        </p:nvCxnSpPr>
        <p:spPr>
          <a:xfrm flipH="1">
            <a:off x="1667560" y="4205865"/>
            <a:ext cx="905573" cy="73384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grpSp>
        <p:nvGrpSpPr>
          <p:cNvPr id="58" name="Group 57">
            <a:extLst>
              <a:ext uri="{FF2B5EF4-FFF2-40B4-BE49-F238E27FC236}">
                <a16:creationId xmlns:a16="http://schemas.microsoft.com/office/drawing/2014/main" id="{0D298262-5712-6965-8CD0-FADBF1520843}"/>
              </a:ext>
            </a:extLst>
          </p:cNvPr>
          <p:cNvGrpSpPr>
            <a:grpSpLocks noChangeAspect="1"/>
          </p:cNvGrpSpPr>
          <p:nvPr/>
        </p:nvGrpSpPr>
        <p:grpSpPr>
          <a:xfrm>
            <a:off x="5796564" y="2078856"/>
            <a:ext cx="4109437" cy="4779144"/>
            <a:chOff x="4785744" y="981075"/>
            <a:chExt cx="4962456" cy="5706195"/>
          </a:xfrm>
        </p:grpSpPr>
        <p:grpSp>
          <p:nvGrpSpPr>
            <p:cNvPr id="34" name="Group 33">
              <a:extLst>
                <a:ext uri="{FF2B5EF4-FFF2-40B4-BE49-F238E27FC236}">
                  <a16:creationId xmlns:a16="http://schemas.microsoft.com/office/drawing/2014/main" id="{260DE64C-56E6-B96E-4773-BEE2E95FBD62}"/>
                </a:ext>
              </a:extLst>
            </p:cNvPr>
            <p:cNvGrpSpPr/>
            <p:nvPr/>
          </p:nvGrpSpPr>
          <p:grpSpPr>
            <a:xfrm>
              <a:off x="4953000" y="981075"/>
              <a:ext cx="4795200" cy="5706195"/>
              <a:chOff x="4492885" y="1000341"/>
              <a:chExt cx="4795200" cy="5706195"/>
            </a:xfrm>
          </p:grpSpPr>
          <p:pic>
            <p:nvPicPr>
              <p:cNvPr id="12" name="Picture 11" descr="A screenshot of a web page&#10;&#10;Description automatically generated">
                <a:extLst>
                  <a:ext uri="{FF2B5EF4-FFF2-40B4-BE49-F238E27FC236}">
                    <a16:creationId xmlns:a16="http://schemas.microsoft.com/office/drawing/2014/main" id="{A30CF922-FF5D-0410-B876-DE2924E02E86}"/>
                  </a:ext>
                </a:extLst>
              </p:cNvPr>
              <p:cNvPicPr>
                <a:picLocks noChangeAspect="1"/>
              </p:cNvPicPr>
              <p:nvPr/>
            </p:nvPicPr>
            <p:blipFill>
              <a:blip r:embed="rId8"/>
              <a:stretch>
                <a:fillRect/>
              </a:stretch>
            </p:blipFill>
            <p:spPr>
              <a:xfrm>
                <a:off x="4492885" y="1000341"/>
                <a:ext cx="4794886" cy="2923471"/>
              </a:xfrm>
              <a:prstGeom prst="rect">
                <a:avLst/>
              </a:prstGeom>
            </p:spPr>
          </p:pic>
          <p:pic>
            <p:nvPicPr>
              <p:cNvPr id="32" name="Picture 31" descr="A screenshot of a computer&#10;&#10;Description automatically generated">
                <a:extLst>
                  <a:ext uri="{FF2B5EF4-FFF2-40B4-BE49-F238E27FC236}">
                    <a16:creationId xmlns:a16="http://schemas.microsoft.com/office/drawing/2014/main" id="{4F3D146E-0A5C-FC4A-94CA-7947FA8B8BB7}"/>
                  </a:ext>
                </a:extLst>
              </p:cNvPr>
              <p:cNvPicPr>
                <a:picLocks noChangeAspect="1"/>
              </p:cNvPicPr>
              <p:nvPr/>
            </p:nvPicPr>
            <p:blipFill>
              <a:blip r:embed="rId9"/>
              <a:stretch>
                <a:fillRect/>
              </a:stretch>
            </p:blipFill>
            <p:spPr>
              <a:xfrm>
                <a:off x="4492885" y="3923812"/>
                <a:ext cx="4795200" cy="2782724"/>
              </a:xfrm>
              <a:prstGeom prst="rect">
                <a:avLst/>
              </a:prstGeom>
            </p:spPr>
          </p:pic>
          <p:sp>
            <p:nvSpPr>
              <p:cNvPr id="33" name="Rectangle 32">
                <a:extLst>
                  <a:ext uri="{FF2B5EF4-FFF2-40B4-BE49-F238E27FC236}">
                    <a16:creationId xmlns:a16="http://schemas.microsoft.com/office/drawing/2014/main" id="{02D17FF4-233C-A33A-2821-E572140AA288}"/>
                  </a:ext>
                </a:extLst>
              </p:cNvPr>
              <p:cNvSpPr/>
              <p:nvPr/>
            </p:nvSpPr>
            <p:spPr>
              <a:xfrm>
                <a:off x="8296977" y="3811604"/>
                <a:ext cx="990794" cy="150357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grpSp>
        <p:sp>
          <p:nvSpPr>
            <p:cNvPr id="35" name="TextBox 34">
              <a:extLst>
                <a:ext uri="{FF2B5EF4-FFF2-40B4-BE49-F238E27FC236}">
                  <a16:creationId xmlns:a16="http://schemas.microsoft.com/office/drawing/2014/main" id="{72C2E7F8-6D38-143D-1F5E-FC6B80039AC1}"/>
                </a:ext>
              </a:extLst>
            </p:cNvPr>
            <p:cNvSpPr txBox="1"/>
            <p:nvPr/>
          </p:nvSpPr>
          <p:spPr>
            <a:xfrm>
              <a:off x="5614614" y="2121137"/>
              <a:ext cx="1086818" cy="25723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pt-PT" sz="800" dirty="0" err="1"/>
                <a:t>Title</a:t>
              </a:r>
              <a:r>
                <a:rPr lang="pt-PT" sz="800" dirty="0"/>
                <a:t> | </a:t>
              </a:r>
              <a:r>
                <a:rPr lang="pt-PT" sz="800" dirty="0" err="1"/>
                <a:t>Heading</a:t>
              </a:r>
              <a:r>
                <a:rPr lang="pt-PT" sz="800" dirty="0"/>
                <a:t> 1</a:t>
              </a:r>
            </a:p>
          </p:txBody>
        </p:sp>
        <p:sp>
          <p:nvSpPr>
            <p:cNvPr id="36" name="TextBox 35">
              <a:extLst>
                <a:ext uri="{FF2B5EF4-FFF2-40B4-BE49-F238E27FC236}">
                  <a16:creationId xmlns:a16="http://schemas.microsoft.com/office/drawing/2014/main" id="{0D9896E2-F043-4C93-8D44-BE81771173EB}"/>
                </a:ext>
              </a:extLst>
            </p:cNvPr>
            <p:cNvSpPr txBox="1">
              <a:spLocks/>
            </p:cNvSpPr>
            <p:nvPr/>
          </p:nvSpPr>
          <p:spPr>
            <a:xfrm>
              <a:off x="5726374" y="2605293"/>
              <a:ext cx="1260709" cy="25723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pt-PT" sz="800" dirty="0" err="1"/>
                <a:t>Subtitle</a:t>
              </a:r>
              <a:r>
                <a:rPr lang="pt-PT" sz="800" dirty="0"/>
                <a:t> | </a:t>
              </a:r>
              <a:r>
                <a:rPr lang="pt-PT" sz="800" dirty="0" err="1"/>
                <a:t>Heading</a:t>
              </a:r>
              <a:r>
                <a:rPr lang="pt-PT" sz="800" dirty="0"/>
                <a:t> 2</a:t>
              </a:r>
            </a:p>
          </p:txBody>
        </p:sp>
        <p:sp>
          <p:nvSpPr>
            <p:cNvPr id="51" name="Rectangle 50">
              <a:extLst>
                <a:ext uri="{FF2B5EF4-FFF2-40B4-BE49-F238E27FC236}">
                  <a16:creationId xmlns:a16="http://schemas.microsoft.com/office/drawing/2014/main" id="{BE45BA82-E504-8A29-8DBF-25F7D438EE09}"/>
                </a:ext>
              </a:extLst>
            </p:cNvPr>
            <p:cNvSpPr/>
            <p:nvPr/>
          </p:nvSpPr>
          <p:spPr>
            <a:xfrm>
              <a:off x="4785744" y="1759366"/>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
          <p:nvSpPr>
            <p:cNvPr id="55" name="Rectangle 54">
              <a:extLst>
                <a:ext uri="{FF2B5EF4-FFF2-40B4-BE49-F238E27FC236}">
                  <a16:creationId xmlns:a16="http://schemas.microsoft.com/office/drawing/2014/main" id="{FC76FEE9-30F0-BA7E-3ED8-D2917F3943E9}"/>
                </a:ext>
              </a:extLst>
            </p:cNvPr>
            <p:cNvSpPr>
              <a:spLocks/>
            </p:cNvSpPr>
            <p:nvPr/>
          </p:nvSpPr>
          <p:spPr>
            <a:xfrm>
              <a:off x="8760903" y="2652813"/>
              <a:ext cx="173891" cy="601765"/>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600" dirty="0"/>
                <a:t>2.2</a:t>
              </a:r>
            </a:p>
            <a:p>
              <a:pPr algn="ctr"/>
              <a:r>
                <a:rPr lang="pt-PT" sz="600" dirty="0"/>
                <a:t>2.3</a:t>
              </a:r>
            </a:p>
            <a:p>
              <a:pPr algn="ctr"/>
              <a:r>
                <a:rPr lang="pt-PT" sz="600" dirty="0"/>
                <a:t>2.4</a:t>
              </a:r>
            </a:p>
            <a:p>
              <a:pPr algn="ctr"/>
              <a:r>
                <a:rPr lang="pt-PT" sz="600" dirty="0"/>
                <a:t>2.5</a:t>
              </a:r>
            </a:p>
            <a:p>
              <a:pPr algn="ctr"/>
              <a:r>
                <a:rPr lang="pt-PT" sz="600" dirty="0"/>
                <a:t>2.6</a:t>
              </a:r>
              <a:endParaRPr lang="pt-PT" sz="800" dirty="0"/>
            </a:p>
          </p:txBody>
        </p:sp>
      </p:grpSp>
      <p:sp>
        <p:nvSpPr>
          <p:cNvPr id="56" name="Rounded Rectangle 55">
            <a:extLst>
              <a:ext uri="{FF2B5EF4-FFF2-40B4-BE49-F238E27FC236}">
                <a16:creationId xmlns:a16="http://schemas.microsoft.com/office/drawing/2014/main" id="{B5616392-F604-643B-8C15-3C87A1474BC1}"/>
              </a:ext>
            </a:extLst>
          </p:cNvPr>
          <p:cNvSpPr>
            <a:spLocks noChangeAspect="1"/>
          </p:cNvSpPr>
          <p:nvPr/>
        </p:nvSpPr>
        <p:spPr>
          <a:xfrm>
            <a:off x="381184" y="1939560"/>
            <a:ext cx="324000" cy="10573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57" name="Rounded Rectangle 56">
            <a:extLst>
              <a:ext uri="{FF2B5EF4-FFF2-40B4-BE49-F238E27FC236}">
                <a16:creationId xmlns:a16="http://schemas.microsoft.com/office/drawing/2014/main" id="{83848447-4DF4-DA66-47ED-ADC210509160}"/>
              </a:ext>
            </a:extLst>
          </p:cNvPr>
          <p:cNvSpPr>
            <a:spLocks/>
          </p:cNvSpPr>
          <p:nvPr/>
        </p:nvSpPr>
        <p:spPr>
          <a:xfrm>
            <a:off x="717976" y="2014542"/>
            <a:ext cx="324000" cy="105731"/>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3" name="TextBox 62">
            <a:extLst>
              <a:ext uri="{FF2B5EF4-FFF2-40B4-BE49-F238E27FC236}">
                <a16:creationId xmlns:a16="http://schemas.microsoft.com/office/drawing/2014/main" id="{8C7E1EC5-08F4-120C-EECF-CB64F8692056}"/>
              </a:ext>
            </a:extLst>
          </p:cNvPr>
          <p:cNvSpPr txBox="1"/>
          <p:nvPr/>
        </p:nvSpPr>
        <p:spPr>
          <a:xfrm>
            <a:off x="320796" y="589478"/>
            <a:ext cx="2727003" cy="646331"/>
          </a:xfrm>
          <a:prstGeom prst="rect">
            <a:avLst/>
          </a:prstGeom>
          <a:noFill/>
        </p:spPr>
        <p:txBody>
          <a:bodyPr wrap="square">
            <a:spAutoFit/>
          </a:bodyPr>
          <a:lstStyle/>
          <a:p>
            <a:r>
              <a:rPr lang="en-GB" sz="1800" b="1" dirty="0"/>
              <a:t>Site Manager &gt; Pages </a:t>
            </a:r>
          </a:p>
          <a:p>
            <a:r>
              <a:rPr lang="en-GB" sz="1800" dirty="0"/>
              <a:t>&gt; Organisation</a:t>
            </a:r>
          </a:p>
        </p:txBody>
      </p:sp>
      <p:sp>
        <p:nvSpPr>
          <p:cNvPr id="71" name="Rectangle 70">
            <a:extLst>
              <a:ext uri="{FF2B5EF4-FFF2-40B4-BE49-F238E27FC236}">
                <a16:creationId xmlns:a16="http://schemas.microsoft.com/office/drawing/2014/main" id="{3CD24736-79ED-D071-F1FA-E836BCF7F7BB}"/>
              </a:ext>
            </a:extLst>
          </p:cNvPr>
          <p:cNvSpPr>
            <a:spLocks/>
          </p:cNvSpPr>
          <p:nvPr/>
        </p:nvSpPr>
        <p:spPr>
          <a:xfrm>
            <a:off x="650851" y="5559061"/>
            <a:ext cx="144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800" dirty="0"/>
              <a:t>2.1</a:t>
            </a:r>
            <a:endParaRPr lang="pt-PT" sz="1050" dirty="0"/>
          </a:p>
        </p:txBody>
      </p:sp>
      <p:sp>
        <p:nvSpPr>
          <p:cNvPr id="85" name="TextBox 84">
            <a:extLst>
              <a:ext uri="{FF2B5EF4-FFF2-40B4-BE49-F238E27FC236}">
                <a16:creationId xmlns:a16="http://schemas.microsoft.com/office/drawing/2014/main" id="{B286D9A9-EB99-1047-466D-80EC666D9B7B}"/>
              </a:ext>
            </a:extLst>
          </p:cNvPr>
          <p:cNvSpPr txBox="1"/>
          <p:nvPr/>
        </p:nvSpPr>
        <p:spPr>
          <a:xfrm>
            <a:off x="3098153" y="601297"/>
            <a:ext cx="2370410" cy="646331"/>
          </a:xfrm>
          <a:prstGeom prst="rect">
            <a:avLst/>
          </a:prstGeom>
          <a:noFill/>
        </p:spPr>
        <p:txBody>
          <a:bodyPr wrap="square">
            <a:spAutoFit/>
          </a:bodyPr>
          <a:lstStyle/>
          <a:p>
            <a:r>
              <a:rPr lang="en-GB" sz="1800" b="1" dirty="0"/>
              <a:t>Site Manager &gt; Menu</a:t>
            </a:r>
          </a:p>
          <a:p>
            <a:r>
              <a:rPr lang="en-GB" sz="1800" b="1" dirty="0"/>
              <a:t> </a:t>
            </a:r>
            <a:r>
              <a:rPr lang="en-GB" sz="1800" dirty="0"/>
              <a:t>&gt; Organisation </a:t>
            </a:r>
          </a:p>
        </p:txBody>
      </p:sp>
      <p:sp>
        <p:nvSpPr>
          <p:cNvPr id="86" name="Rounded Rectangle 85">
            <a:extLst>
              <a:ext uri="{FF2B5EF4-FFF2-40B4-BE49-F238E27FC236}">
                <a16:creationId xmlns:a16="http://schemas.microsoft.com/office/drawing/2014/main" id="{7A6BFFDD-237C-2AB9-4A45-B426072CA8B7}"/>
              </a:ext>
            </a:extLst>
          </p:cNvPr>
          <p:cNvSpPr>
            <a:spLocks/>
          </p:cNvSpPr>
          <p:nvPr/>
        </p:nvSpPr>
        <p:spPr>
          <a:xfrm>
            <a:off x="3142300" y="1962218"/>
            <a:ext cx="348985" cy="90235"/>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88" name="Rounded Rectangle 87">
            <a:extLst>
              <a:ext uri="{FF2B5EF4-FFF2-40B4-BE49-F238E27FC236}">
                <a16:creationId xmlns:a16="http://schemas.microsoft.com/office/drawing/2014/main" id="{35D9EE86-ECF2-A4B3-F410-69B427480171}"/>
              </a:ext>
            </a:extLst>
          </p:cNvPr>
          <p:cNvSpPr>
            <a:spLocks/>
          </p:cNvSpPr>
          <p:nvPr/>
        </p:nvSpPr>
        <p:spPr>
          <a:xfrm>
            <a:off x="3491285" y="1962218"/>
            <a:ext cx="348985" cy="90235"/>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89" name="Straight Arrow Connector 88">
            <a:extLst>
              <a:ext uri="{FF2B5EF4-FFF2-40B4-BE49-F238E27FC236}">
                <a16:creationId xmlns:a16="http://schemas.microsoft.com/office/drawing/2014/main" id="{69B08EB3-526A-C9BC-706E-31DC63420C6A}"/>
              </a:ext>
            </a:extLst>
          </p:cNvPr>
          <p:cNvCxnSpPr>
            <a:cxnSpLocks/>
          </p:cNvCxnSpPr>
          <p:nvPr/>
        </p:nvCxnSpPr>
        <p:spPr>
          <a:xfrm flipH="1">
            <a:off x="4402848" y="2588741"/>
            <a:ext cx="1009411" cy="53029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91" name="Rectangle 90">
            <a:extLst>
              <a:ext uri="{FF2B5EF4-FFF2-40B4-BE49-F238E27FC236}">
                <a16:creationId xmlns:a16="http://schemas.microsoft.com/office/drawing/2014/main" id="{03AABAF0-CE6A-BD10-4EDC-ECEE19363CDF}"/>
              </a:ext>
            </a:extLst>
          </p:cNvPr>
          <p:cNvSpPr/>
          <p:nvPr/>
        </p:nvSpPr>
        <p:spPr>
          <a:xfrm>
            <a:off x="3394945" y="4634736"/>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
        <p:nvSpPr>
          <p:cNvPr id="92" name="Rectangle 91">
            <a:extLst>
              <a:ext uri="{FF2B5EF4-FFF2-40B4-BE49-F238E27FC236}">
                <a16:creationId xmlns:a16="http://schemas.microsoft.com/office/drawing/2014/main" id="{F21E807F-F26A-E923-348C-4A7631E539F9}"/>
              </a:ext>
            </a:extLst>
          </p:cNvPr>
          <p:cNvSpPr/>
          <p:nvPr/>
        </p:nvSpPr>
        <p:spPr>
          <a:xfrm>
            <a:off x="5666963" y="4296978"/>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2</a:t>
            </a:r>
          </a:p>
        </p:txBody>
      </p:sp>
      <p:sp>
        <p:nvSpPr>
          <p:cNvPr id="94" name="TextBox 93">
            <a:extLst>
              <a:ext uri="{FF2B5EF4-FFF2-40B4-BE49-F238E27FC236}">
                <a16:creationId xmlns:a16="http://schemas.microsoft.com/office/drawing/2014/main" id="{5ACAD9C8-138F-B56D-7987-D94AF659FADB}"/>
              </a:ext>
            </a:extLst>
          </p:cNvPr>
          <p:cNvSpPr txBox="1"/>
          <p:nvPr/>
        </p:nvSpPr>
        <p:spPr>
          <a:xfrm>
            <a:off x="2647917" y="564868"/>
            <a:ext cx="570476" cy="523220"/>
          </a:xfrm>
          <a:prstGeom prst="rect">
            <a:avLst/>
          </a:prstGeom>
          <a:noFill/>
        </p:spPr>
        <p:txBody>
          <a:bodyPr wrap="square">
            <a:spAutoFit/>
          </a:bodyPr>
          <a:lstStyle/>
          <a:p>
            <a:r>
              <a:rPr lang="en-GB" sz="2800" b="1" dirty="0">
                <a:solidFill>
                  <a:srgbClr val="283F50"/>
                </a:solidFill>
              </a:rPr>
              <a:t>+</a:t>
            </a:r>
          </a:p>
        </p:txBody>
      </p:sp>
      <p:sp>
        <p:nvSpPr>
          <p:cNvPr id="95" name="Rectangle 94">
            <a:extLst>
              <a:ext uri="{FF2B5EF4-FFF2-40B4-BE49-F238E27FC236}">
                <a16:creationId xmlns:a16="http://schemas.microsoft.com/office/drawing/2014/main" id="{15322207-449C-EBA8-91B6-5D1D88BC7F1D}"/>
              </a:ext>
            </a:extLst>
          </p:cNvPr>
          <p:cNvSpPr>
            <a:spLocks noChangeAspect="1"/>
          </p:cNvSpPr>
          <p:nvPr/>
        </p:nvSpPr>
        <p:spPr>
          <a:xfrm>
            <a:off x="677722" y="4115798"/>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2</a:t>
            </a:r>
          </a:p>
        </p:txBody>
      </p:sp>
      <p:sp>
        <p:nvSpPr>
          <p:cNvPr id="96" name="Rectangle 95">
            <a:extLst>
              <a:ext uri="{FF2B5EF4-FFF2-40B4-BE49-F238E27FC236}">
                <a16:creationId xmlns:a16="http://schemas.microsoft.com/office/drawing/2014/main" id="{E6B492E3-FC35-9F5C-0FAC-FE7767737B05}"/>
              </a:ext>
            </a:extLst>
          </p:cNvPr>
          <p:cNvSpPr>
            <a:spLocks/>
          </p:cNvSpPr>
          <p:nvPr/>
        </p:nvSpPr>
        <p:spPr>
          <a:xfrm>
            <a:off x="650851" y="5758282"/>
            <a:ext cx="144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800" dirty="0"/>
              <a:t>2.2</a:t>
            </a:r>
            <a:endParaRPr lang="pt-PT" sz="1050" dirty="0"/>
          </a:p>
        </p:txBody>
      </p:sp>
      <p:sp>
        <p:nvSpPr>
          <p:cNvPr id="97" name="Rounded Rectangle 96">
            <a:extLst>
              <a:ext uri="{FF2B5EF4-FFF2-40B4-BE49-F238E27FC236}">
                <a16:creationId xmlns:a16="http://schemas.microsoft.com/office/drawing/2014/main" id="{A7089DC4-B1D1-B3EA-F3BA-996FB513B848}"/>
              </a:ext>
            </a:extLst>
          </p:cNvPr>
          <p:cNvSpPr>
            <a:spLocks/>
          </p:cNvSpPr>
          <p:nvPr/>
        </p:nvSpPr>
        <p:spPr>
          <a:xfrm>
            <a:off x="5796564" y="2990782"/>
            <a:ext cx="4204533" cy="3299486"/>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98" name="Rectangle 97">
            <a:extLst>
              <a:ext uri="{FF2B5EF4-FFF2-40B4-BE49-F238E27FC236}">
                <a16:creationId xmlns:a16="http://schemas.microsoft.com/office/drawing/2014/main" id="{4F47B434-E58C-B4A9-9DA8-635661533C55}"/>
              </a:ext>
            </a:extLst>
          </p:cNvPr>
          <p:cNvSpPr>
            <a:spLocks/>
          </p:cNvSpPr>
          <p:nvPr/>
        </p:nvSpPr>
        <p:spPr>
          <a:xfrm>
            <a:off x="5869883" y="3133732"/>
            <a:ext cx="144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800" dirty="0"/>
              <a:t>2.1</a:t>
            </a:r>
            <a:endParaRPr lang="pt-PT" sz="1050" dirty="0"/>
          </a:p>
        </p:txBody>
      </p:sp>
      <p:sp>
        <p:nvSpPr>
          <p:cNvPr id="99" name="Rectangle 98">
            <a:extLst>
              <a:ext uri="{FF2B5EF4-FFF2-40B4-BE49-F238E27FC236}">
                <a16:creationId xmlns:a16="http://schemas.microsoft.com/office/drawing/2014/main" id="{06F72D36-29A3-76D2-982B-4F792A0C58C2}"/>
              </a:ext>
            </a:extLst>
          </p:cNvPr>
          <p:cNvSpPr>
            <a:spLocks/>
          </p:cNvSpPr>
          <p:nvPr/>
        </p:nvSpPr>
        <p:spPr>
          <a:xfrm>
            <a:off x="5869883" y="3508836"/>
            <a:ext cx="144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800" dirty="0"/>
              <a:t>2.2</a:t>
            </a:r>
            <a:endParaRPr lang="pt-PT" sz="1050" dirty="0"/>
          </a:p>
        </p:txBody>
      </p:sp>
      <p:sp>
        <p:nvSpPr>
          <p:cNvPr id="100" name="Rectangle 99">
            <a:extLst>
              <a:ext uri="{FF2B5EF4-FFF2-40B4-BE49-F238E27FC236}">
                <a16:creationId xmlns:a16="http://schemas.microsoft.com/office/drawing/2014/main" id="{D9473A74-91D4-50D9-484C-3E1B2D409016}"/>
              </a:ext>
            </a:extLst>
          </p:cNvPr>
          <p:cNvSpPr>
            <a:spLocks/>
          </p:cNvSpPr>
          <p:nvPr/>
        </p:nvSpPr>
        <p:spPr>
          <a:xfrm>
            <a:off x="5869883" y="3883940"/>
            <a:ext cx="144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800" dirty="0"/>
              <a:t>2.3</a:t>
            </a:r>
            <a:endParaRPr lang="pt-PT" sz="1050" dirty="0"/>
          </a:p>
        </p:txBody>
      </p:sp>
      <p:sp>
        <p:nvSpPr>
          <p:cNvPr id="101" name="Rectangle 100">
            <a:extLst>
              <a:ext uri="{FF2B5EF4-FFF2-40B4-BE49-F238E27FC236}">
                <a16:creationId xmlns:a16="http://schemas.microsoft.com/office/drawing/2014/main" id="{01F3BFC6-1C54-9662-B9EF-CB10325C1147}"/>
              </a:ext>
            </a:extLst>
          </p:cNvPr>
          <p:cNvSpPr>
            <a:spLocks/>
          </p:cNvSpPr>
          <p:nvPr/>
        </p:nvSpPr>
        <p:spPr>
          <a:xfrm>
            <a:off x="5857217" y="4719325"/>
            <a:ext cx="144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800" dirty="0"/>
              <a:t>2.4</a:t>
            </a:r>
            <a:endParaRPr lang="pt-PT" sz="1050" dirty="0"/>
          </a:p>
        </p:txBody>
      </p:sp>
      <p:sp>
        <p:nvSpPr>
          <p:cNvPr id="102" name="Rectangle 101">
            <a:extLst>
              <a:ext uri="{FF2B5EF4-FFF2-40B4-BE49-F238E27FC236}">
                <a16:creationId xmlns:a16="http://schemas.microsoft.com/office/drawing/2014/main" id="{5D4D2857-EBD8-2B4E-4AE6-D472A6743454}"/>
              </a:ext>
            </a:extLst>
          </p:cNvPr>
          <p:cNvSpPr>
            <a:spLocks/>
          </p:cNvSpPr>
          <p:nvPr/>
        </p:nvSpPr>
        <p:spPr>
          <a:xfrm>
            <a:off x="5865210" y="5132625"/>
            <a:ext cx="144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800" dirty="0"/>
              <a:t>2.5</a:t>
            </a:r>
            <a:endParaRPr lang="pt-PT" sz="1050" dirty="0"/>
          </a:p>
        </p:txBody>
      </p:sp>
      <p:sp>
        <p:nvSpPr>
          <p:cNvPr id="103" name="Rectangle 102">
            <a:extLst>
              <a:ext uri="{FF2B5EF4-FFF2-40B4-BE49-F238E27FC236}">
                <a16:creationId xmlns:a16="http://schemas.microsoft.com/office/drawing/2014/main" id="{B76F6AB2-E9F4-EBE1-B279-6B4872D60684}"/>
              </a:ext>
            </a:extLst>
          </p:cNvPr>
          <p:cNvSpPr>
            <a:spLocks/>
          </p:cNvSpPr>
          <p:nvPr/>
        </p:nvSpPr>
        <p:spPr>
          <a:xfrm>
            <a:off x="5857217" y="5746834"/>
            <a:ext cx="144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800" dirty="0"/>
              <a:t>2.6</a:t>
            </a:r>
            <a:endParaRPr lang="pt-PT" sz="1050" dirty="0"/>
          </a:p>
        </p:txBody>
      </p:sp>
    </p:spTree>
    <p:extLst>
      <p:ext uri="{BB962C8B-B14F-4D97-AF65-F5344CB8AC3E}">
        <p14:creationId xmlns:p14="http://schemas.microsoft.com/office/powerpoint/2010/main" val="12184459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BB8BF-98BB-CF35-CD05-02483F2A3EC0}"/>
            </a:ext>
          </a:extLst>
        </p:cNvPr>
        <p:cNvGrpSpPr/>
        <p:nvPr/>
      </p:nvGrpSpPr>
      <p:grpSpPr>
        <a:xfrm>
          <a:off x="0" y="0"/>
          <a:ext cx="0" cy="0"/>
          <a:chOff x="0" y="0"/>
          <a:chExt cx="0" cy="0"/>
        </a:xfrm>
      </p:grpSpPr>
      <p:grpSp>
        <p:nvGrpSpPr>
          <p:cNvPr id="33" name="Group 32">
            <a:extLst>
              <a:ext uri="{FF2B5EF4-FFF2-40B4-BE49-F238E27FC236}">
                <a16:creationId xmlns:a16="http://schemas.microsoft.com/office/drawing/2014/main" id="{2B87AF77-D10C-4DDB-F9AC-320A60534F79}"/>
              </a:ext>
            </a:extLst>
          </p:cNvPr>
          <p:cNvGrpSpPr/>
          <p:nvPr/>
        </p:nvGrpSpPr>
        <p:grpSpPr>
          <a:xfrm>
            <a:off x="3187760" y="3027722"/>
            <a:ext cx="2520000" cy="2774155"/>
            <a:chOff x="3187760" y="2920626"/>
            <a:chExt cx="2520000" cy="2774155"/>
          </a:xfrm>
        </p:grpSpPr>
        <p:pic>
          <p:nvPicPr>
            <p:cNvPr id="29" name="Picture 28">
              <a:extLst>
                <a:ext uri="{FF2B5EF4-FFF2-40B4-BE49-F238E27FC236}">
                  <a16:creationId xmlns:a16="http://schemas.microsoft.com/office/drawing/2014/main" id="{5DAD3EDB-A483-FEE8-0A61-C3DB4857D255}"/>
                </a:ext>
              </a:extLst>
            </p:cNvPr>
            <p:cNvPicPr>
              <a:picLocks noChangeAspect="1"/>
            </p:cNvPicPr>
            <p:nvPr/>
          </p:nvPicPr>
          <p:blipFill>
            <a:blip r:embed="rId2"/>
            <a:stretch>
              <a:fillRect/>
            </a:stretch>
          </p:blipFill>
          <p:spPr>
            <a:xfrm>
              <a:off x="3187760" y="2920626"/>
              <a:ext cx="2520000" cy="1454128"/>
            </a:xfrm>
            <a:prstGeom prst="rect">
              <a:avLst/>
            </a:prstGeom>
          </p:spPr>
        </p:pic>
        <p:pic>
          <p:nvPicPr>
            <p:cNvPr id="32" name="Picture 31">
              <a:extLst>
                <a:ext uri="{FF2B5EF4-FFF2-40B4-BE49-F238E27FC236}">
                  <a16:creationId xmlns:a16="http://schemas.microsoft.com/office/drawing/2014/main" id="{628501AE-9A6D-3ED0-410F-D06FB38B2953}"/>
                </a:ext>
              </a:extLst>
            </p:cNvPr>
            <p:cNvPicPr>
              <a:picLocks noChangeAspect="1"/>
            </p:cNvPicPr>
            <p:nvPr/>
          </p:nvPicPr>
          <p:blipFill>
            <a:blip r:embed="rId3"/>
            <a:stretch>
              <a:fillRect/>
            </a:stretch>
          </p:blipFill>
          <p:spPr>
            <a:xfrm>
              <a:off x="3187760" y="4372514"/>
              <a:ext cx="2520000" cy="1322267"/>
            </a:xfrm>
            <a:prstGeom prst="rect">
              <a:avLst/>
            </a:prstGeom>
          </p:spPr>
        </p:pic>
      </p:grpSp>
      <p:pic>
        <p:nvPicPr>
          <p:cNvPr id="24" name="Picture 23">
            <a:extLst>
              <a:ext uri="{FF2B5EF4-FFF2-40B4-BE49-F238E27FC236}">
                <a16:creationId xmlns:a16="http://schemas.microsoft.com/office/drawing/2014/main" id="{2882AC94-503A-9660-FF59-7EC86D634741}"/>
              </a:ext>
            </a:extLst>
          </p:cNvPr>
          <p:cNvPicPr>
            <a:picLocks noChangeAspect="1"/>
          </p:cNvPicPr>
          <p:nvPr/>
        </p:nvPicPr>
        <p:blipFill>
          <a:blip r:embed="rId4"/>
          <a:stretch>
            <a:fillRect/>
          </a:stretch>
        </p:blipFill>
        <p:spPr>
          <a:xfrm>
            <a:off x="3191925" y="1193514"/>
            <a:ext cx="2520000" cy="1655581"/>
          </a:xfrm>
          <a:prstGeom prst="rect">
            <a:avLst/>
          </a:prstGeom>
        </p:spPr>
      </p:pic>
      <p:grpSp>
        <p:nvGrpSpPr>
          <p:cNvPr id="16" name="Group 15">
            <a:extLst>
              <a:ext uri="{FF2B5EF4-FFF2-40B4-BE49-F238E27FC236}">
                <a16:creationId xmlns:a16="http://schemas.microsoft.com/office/drawing/2014/main" id="{9095B6A8-5BF5-32B3-FD9A-8A62BFE223D7}"/>
              </a:ext>
            </a:extLst>
          </p:cNvPr>
          <p:cNvGrpSpPr/>
          <p:nvPr/>
        </p:nvGrpSpPr>
        <p:grpSpPr>
          <a:xfrm>
            <a:off x="328820" y="2882844"/>
            <a:ext cx="2520728" cy="2094104"/>
            <a:chOff x="328820" y="2914374"/>
            <a:chExt cx="2520728" cy="2094104"/>
          </a:xfrm>
        </p:grpSpPr>
        <p:pic>
          <p:nvPicPr>
            <p:cNvPr id="11" name="Picture 10">
              <a:extLst>
                <a:ext uri="{FF2B5EF4-FFF2-40B4-BE49-F238E27FC236}">
                  <a16:creationId xmlns:a16="http://schemas.microsoft.com/office/drawing/2014/main" id="{E7F48B6F-1781-C119-81E0-04C1BE93250F}"/>
                </a:ext>
              </a:extLst>
            </p:cNvPr>
            <p:cNvPicPr>
              <a:picLocks noChangeAspect="1"/>
            </p:cNvPicPr>
            <p:nvPr/>
          </p:nvPicPr>
          <p:blipFill>
            <a:blip r:embed="rId5"/>
            <a:stretch>
              <a:fillRect/>
            </a:stretch>
          </p:blipFill>
          <p:spPr>
            <a:xfrm>
              <a:off x="329548" y="2914374"/>
              <a:ext cx="2520000" cy="1443139"/>
            </a:xfrm>
            <a:prstGeom prst="rect">
              <a:avLst/>
            </a:prstGeom>
          </p:spPr>
        </p:pic>
        <p:pic>
          <p:nvPicPr>
            <p:cNvPr id="14" name="Picture 13">
              <a:extLst>
                <a:ext uri="{FF2B5EF4-FFF2-40B4-BE49-F238E27FC236}">
                  <a16:creationId xmlns:a16="http://schemas.microsoft.com/office/drawing/2014/main" id="{BA6454B7-68C9-6A39-EBF6-BAEFF566E840}"/>
                </a:ext>
              </a:extLst>
            </p:cNvPr>
            <p:cNvPicPr>
              <a:picLocks noChangeAspect="1"/>
            </p:cNvPicPr>
            <p:nvPr/>
          </p:nvPicPr>
          <p:blipFill>
            <a:blip r:embed="rId6"/>
            <a:stretch>
              <a:fillRect/>
            </a:stretch>
          </p:blipFill>
          <p:spPr>
            <a:xfrm>
              <a:off x="328820" y="4349176"/>
              <a:ext cx="2520000" cy="659302"/>
            </a:xfrm>
            <a:prstGeom prst="rect">
              <a:avLst/>
            </a:prstGeom>
          </p:spPr>
        </p:pic>
      </p:grpSp>
      <p:pic>
        <p:nvPicPr>
          <p:cNvPr id="8" name="Picture 7">
            <a:extLst>
              <a:ext uri="{FF2B5EF4-FFF2-40B4-BE49-F238E27FC236}">
                <a16:creationId xmlns:a16="http://schemas.microsoft.com/office/drawing/2014/main" id="{CC7AE762-4294-19E3-F8FB-0C29BAFC2FA1}"/>
              </a:ext>
            </a:extLst>
          </p:cNvPr>
          <p:cNvPicPr>
            <a:picLocks noChangeAspect="1"/>
          </p:cNvPicPr>
          <p:nvPr/>
        </p:nvPicPr>
        <p:blipFill>
          <a:blip r:embed="rId7"/>
          <a:stretch>
            <a:fillRect/>
          </a:stretch>
        </p:blipFill>
        <p:spPr>
          <a:xfrm>
            <a:off x="329548" y="1212188"/>
            <a:ext cx="2520000" cy="1380872"/>
          </a:xfrm>
          <a:prstGeom prst="rect">
            <a:avLst/>
          </a:prstGeom>
        </p:spPr>
      </p:pic>
      <p:sp>
        <p:nvSpPr>
          <p:cNvPr id="3" name="TextBox 2">
            <a:extLst>
              <a:ext uri="{FF2B5EF4-FFF2-40B4-BE49-F238E27FC236}">
                <a16:creationId xmlns:a16="http://schemas.microsoft.com/office/drawing/2014/main" id="{5BF4AEDE-707D-6987-10A9-228B1D24E418}"/>
              </a:ext>
            </a:extLst>
          </p:cNvPr>
          <p:cNvSpPr txBox="1"/>
          <p:nvPr/>
        </p:nvSpPr>
        <p:spPr>
          <a:xfrm>
            <a:off x="158353" y="19050"/>
            <a:ext cx="9747647" cy="523220"/>
          </a:xfrm>
          <a:prstGeom prst="rect">
            <a:avLst/>
          </a:prstGeom>
          <a:noFill/>
        </p:spPr>
        <p:txBody>
          <a:bodyPr wrap="square">
            <a:spAutoFit/>
          </a:bodyPr>
          <a:lstStyle/>
          <a:p>
            <a:r>
              <a:rPr lang="en-GB" sz="2800" b="1" dirty="0">
                <a:solidFill>
                  <a:srgbClr val="283F50"/>
                </a:solidFill>
              </a:rPr>
              <a:t>Our Network &gt; Pages </a:t>
            </a:r>
            <a:r>
              <a:rPr lang="en-GB" sz="2000" dirty="0">
                <a:solidFill>
                  <a:srgbClr val="283F50"/>
                </a:solidFill>
              </a:rPr>
              <a:t>(Partners</a:t>
            </a:r>
            <a:r>
              <a:rPr lang="en-GB" sz="2000" dirty="0"/>
              <a:t>)										</a:t>
            </a:r>
            <a:r>
              <a:rPr lang="en-GB" sz="2800" b="1" dirty="0"/>
              <a:t>1/4</a:t>
            </a:r>
            <a:endParaRPr lang="en-GB" sz="2800" b="1" dirty="0">
              <a:solidFill>
                <a:srgbClr val="283F50"/>
              </a:solidFill>
            </a:endParaRPr>
          </a:p>
        </p:txBody>
      </p:sp>
      <p:sp>
        <p:nvSpPr>
          <p:cNvPr id="63" name="TextBox 62">
            <a:extLst>
              <a:ext uri="{FF2B5EF4-FFF2-40B4-BE49-F238E27FC236}">
                <a16:creationId xmlns:a16="http://schemas.microsoft.com/office/drawing/2014/main" id="{48368442-441E-1F90-459F-B227D571AD2D}"/>
              </a:ext>
            </a:extLst>
          </p:cNvPr>
          <p:cNvSpPr txBox="1"/>
          <p:nvPr/>
        </p:nvSpPr>
        <p:spPr>
          <a:xfrm>
            <a:off x="320796" y="589478"/>
            <a:ext cx="2727003" cy="646331"/>
          </a:xfrm>
          <a:prstGeom prst="rect">
            <a:avLst/>
          </a:prstGeom>
          <a:noFill/>
        </p:spPr>
        <p:txBody>
          <a:bodyPr wrap="square">
            <a:spAutoFit/>
          </a:bodyPr>
          <a:lstStyle/>
          <a:p>
            <a:r>
              <a:rPr lang="en-GB" sz="1800" b="1" dirty="0"/>
              <a:t>Site Manager &gt; Pages </a:t>
            </a:r>
          </a:p>
          <a:p>
            <a:r>
              <a:rPr lang="en-GB" sz="1800" dirty="0"/>
              <a:t>&gt; Partners</a:t>
            </a:r>
          </a:p>
        </p:txBody>
      </p:sp>
      <p:sp>
        <p:nvSpPr>
          <p:cNvPr id="85" name="TextBox 84">
            <a:extLst>
              <a:ext uri="{FF2B5EF4-FFF2-40B4-BE49-F238E27FC236}">
                <a16:creationId xmlns:a16="http://schemas.microsoft.com/office/drawing/2014/main" id="{A20B5FB1-8B2F-96A1-AC25-F66004A74ED4}"/>
              </a:ext>
            </a:extLst>
          </p:cNvPr>
          <p:cNvSpPr txBox="1"/>
          <p:nvPr/>
        </p:nvSpPr>
        <p:spPr>
          <a:xfrm>
            <a:off x="3098153" y="601297"/>
            <a:ext cx="2370410" cy="646331"/>
          </a:xfrm>
          <a:prstGeom prst="rect">
            <a:avLst/>
          </a:prstGeom>
          <a:noFill/>
        </p:spPr>
        <p:txBody>
          <a:bodyPr wrap="square">
            <a:spAutoFit/>
          </a:bodyPr>
          <a:lstStyle/>
          <a:p>
            <a:r>
              <a:rPr lang="en-GB" sz="1800" b="1" dirty="0"/>
              <a:t>Site Manager &gt; Menu</a:t>
            </a:r>
          </a:p>
          <a:p>
            <a:r>
              <a:rPr lang="en-GB" sz="1800" b="1" dirty="0"/>
              <a:t> </a:t>
            </a:r>
            <a:r>
              <a:rPr lang="en-GB" sz="1800" dirty="0"/>
              <a:t>&gt; </a:t>
            </a:r>
            <a:r>
              <a:rPr lang="en-GB" dirty="0"/>
              <a:t>Partners</a:t>
            </a:r>
            <a:endParaRPr lang="en-GB" sz="1800" dirty="0"/>
          </a:p>
        </p:txBody>
      </p:sp>
      <p:sp>
        <p:nvSpPr>
          <p:cNvPr id="94" name="TextBox 93">
            <a:extLst>
              <a:ext uri="{FF2B5EF4-FFF2-40B4-BE49-F238E27FC236}">
                <a16:creationId xmlns:a16="http://schemas.microsoft.com/office/drawing/2014/main" id="{8E40D594-3C9C-AB1B-C618-90A16F116F85}"/>
              </a:ext>
            </a:extLst>
          </p:cNvPr>
          <p:cNvSpPr txBox="1"/>
          <p:nvPr/>
        </p:nvSpPr>
        <p:spPr>
          <a:xfrm>
            <a:off x="2647917" y="564868"/>
            <a:ext cx="570476" cy="523220"/>
          </a:xfrm>
          <a:prstGeom prst="rect">
            <a:avLst/>
          </a:prstGeom>
          <a:noFill/>
        </p:spPr>
        <p:txBody>
          <a:bodyPr wrap="square">
            <a:spAutoFit/>
          </a:bodyPr>
          <a:lstStyle/>
          <a:p>
            <a:r>
              <a:rPr lang="en-GB" sz="2800" b="1" dirty="0">
                <a:solidFill>
                  <a:srgbClr val="283F50"/>
                </a:solidFill>
              </a:rPr>
              <a:t>+</a:t>
            </a:r>
          </a:p>
        </p:txBody>
      </p:sp>
      <p:sp>
        <p:nvSpPr>
          <p:cNvPr id="6" name="Rounded Rectangle 5">
            <a:extLst>
              <a:ext uri="{FF2B5EF4-FFF2-40B4-BE49-F238E27FC236}">
                <a16:creationId xmlns:a16="http://schemas.microsoft.com/office/drawing/2014/main" id="{45AA6B98-C5CE-99CD-8B41-EE32F0E06794}"/>
              </a:ext>
            </a:extLst>
          </p:cNvPr>
          <p:cNvSpPr>
            <a:spLocks/>
          </p:cNvSpPr>
          <p:nvPr/>
        </p:nvSpPr>
        <p:spPr>
          <a:xfrm>
            <a:off x="344488" y="1924245"/>
            <a:ext cx="324000" cy="9706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0" name="Rounded Rectangle 9">
            <a:extLst>
              <a:ext uri="{FF2B5EF4-FFF2-40B4-BE49-F238E27FC236}">
                <a16:creationId xmlns:a16="http://schemas.microsoft.com/office/drawing/2014/main" id="{A4672A3A-62FC-752C-F285-7FDD874EA767}"/>
              </a:ext>
            </a:extLst>
          </p:cNvPr>
          <p:cNvSpPr>
            <a:spLocks/>
          </p:cNvSpPr>
          <p:nvPr/>
        </p:nvSpPr>
        <p:spPr>
          <a:xfrm>
            <a:off x="685287" y="1998417"/>
            <a:ext cx="349428" cy="9706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23" name="Straight Arrow Connector 22">
            <a:extLst>
              <a:ext uri="{FF2B5EF4-FFF2-40B4-BE49-F238E27FC236}">
                <a16:creationId xmlns:a16="http://schemas.microsoft.com/office/drawing/2014/main" id="{C99D318D-4DB4-7955-D663-DC4DC06EFCA7}"/>
              </a:ext>
            </a:extLst>
          </p:cNvPr>
          <p:cNvCxnSpPr>
            <a:cxnSpLocks/>
            <a:endCxn id="11" idx="0"/>
          </p:cNvCxnSpPr>
          <p:nvPr/>
        </p:nvCxnSpPr>
        <p:spPr>
          <a:xfrm flipH="1">
            <a:off x="1589548" y="2267343"/>
            <a:ext cx="958098" cy="61550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grpSp>
        <p:nvGrpSpPr>
          <p:cNvPr id="40" name="Group 39">
            <a:extLst>
              <a:ext uri="{FF2B5EF4-FFF2-40B4-BE49-F238E27FC236}">
                <a16:creationId xmlns:a16="http://schemas.microsoft.com/office/drawing/2014/main" id="{264D5A4F-016E-9B41-F36D-0604F3352050}"/>
              </a:ext>
            </a:extLst>
          </p:cNvPr>
          <p:cNvGrpSpPr>
            <a:grpSpLocks noChangeAspect="1"/>
          </p:cNvGrpSpPr>
          <p:nvPr/>
        </p:nvGrpSpPr>
        <p:grpSpPr>
          <a:xfrm>
            <a:off x="6537512" y="1446411"/>
            <a:ext cx="2808000" cy="5425985"/>
            <a:chOff x="6098356" y="1460023"/>
            <a:chExt cx="2520000" cy="4869473"/>
          </a:xfrm>
        </p:grpSpPr>
        <p:grpSp>
          <p:nvGrpSpPr>
            <p:cNvPr id="38" name="Group 37">
              <a:extLst>
                <a:ext uri="{FF2B5EF4-FFF2-40B4-BE49-F238E27FC236}">
                  <a16:creationId xmlns:a16="http://schemas.microsoft.com/office/drawing/2014/main" id="{1042396A-F7FD-A6A4-299A-5CF9F121BC59}"/>
                </a:ext>
              </a:extLst>
            </p:cNvPr>
            <p:cNvGrpSpPr/>
            <p:nvPr/>
          </p:nvGrpSpPr>
          <p:grpSpPr>
            <a:xfrm>
              <a:off x="6098356" y="1460023"/>
              <a:ext cx="2520000" cy="4869473"/>
              <a:chOff x="6204065" y="1274493"/>
              <a:chExt cx="2520000" cy="4869473"/>
            </a:xfrm>
          </p:grpSpPr>
          <p:pic>
            <p:nvPicPr>
              <p:cNvPr id="26" name="Picture 25" descr="A screenshot of a website&#10;&#10;Description automatically generated">
                <a:extLst>
                  <a:ext uri="{FF2B5EF4-FFF2-40B4-BE49-F238E27FC236}">
                    <a16:creationId xmlns:a16="http://schemas.microsoft.com/office/drawing/2014/main" id="{9656327E-3EEC-2932-28D6-2E3EB681952A}"/>
                  </a:ext>
                </a:extLst>
              </p:cNvPr>
              <p:cNvPicPr>
                <a:picLocks noChangeAspect="1"/>
              </p:cNvPicPr>
              <p:nvPr/>
            </p:nvPicPr>
            <p:blipFill>
              <a:blip r:embed="rId8"/>
              <a:stretch>
                <a:fillRect/>
              </a:stretch>
            </p:blipFill>
            <p:spPr>
              <a:xfrm>
                <a:off x="6204065" y="1274493"/>
                <a:ext cx="2520000" cy="1197129"/>
              </a:xfrm>
              <a:prstGeom prst="rect">
                <a:avLst/>
              </a:prstGeom>
            </p:spPr>
          </p:pic>
          <p:pic>
            <p:nvPicPr>
              <p:cNvPr id="27" name="Picture 26" descr="A map with blue pins on it&#10;&#10;Description automatically generated">
                <a:extLst>
                  <a:ext uri="{FF2B5EF4-FFF2-40B4-BE49-F238E27FC236}">
                    <a16:creationId xmlns:a16="http://schemas.microsoft.com/office/drawing/2014/main" id="{45195CCC-02C6-F39D-F557-8ECCA6CF0730}"/>
                  </a:ext>
                </a:extLst>
              </p:cNvPr>
              <p:cNvPicPr>
                <a:picLocks noChangeAspect="1"/>
              </p:cNvPicPr>
              <p:nvPr/>
            </p:nvPicPr>
            <p:blipFill>
              <a:blip r:embed="rId9"/>
              <a:stretch>
                <a:fillRect/>
              </a:stretch>
            </p:blipFill>
            <p:spPr>
              <a:xfrm>
                <a:off x="6204065" y="2471622"/>
                <a:ext cx="2520000" cy="1429665"/>
              </a:xfrm>
              <a:prstGeom prst="rect">
                <a:avLst/>
              </a:prstGeom>
            </p:spPr>
          </p:pic>
          <p:pic>
            <p:nvPicPr>
              <p:cNvPr id="30" name="Picture 29" descr="A screenshot of a computer&#10;&#10;Description automatically generated">
                <a:extLst>
                  <a:ext uri="{FF2B5EF4-FFF2-40B4-BE49-F238E27FC236}">
                    <a16:creationId xmlns:a16="http://schemas.microsoft.com/office/drawing/2014/main" id="{B0DBA8AA-5A04-D72E-5DAF-CB68A78A209D}"/>
                  </a:ext>
                </a:extLst>
              </p:cNvPr>
              <p:cNvPicPr>
                <a:picLocks noChangeAspect="1"/>
              </p:cNvPicPr>
              <p:nvPr/>
            </p:nvPicPr>
            <p:blipFill>
              <a:blip r:embed="rId10"/>
              <a:stretch>
                <a:fillRect/>
              </a:stretch>
            </p:blipFill>
            <p:spPr>
              <a:xfrm>
                <a:off x="6204065" y="3901287"/>
                <a:ext cx="2520000" cy="1500287"/>
              </a:xfrm>
              <a:prstGeom prst="rect">
                <a:avLst/>
              </a:prstGeom>
            </p:spPr>
          </p:pic>
          <p:pic>
            <p:nvPicPr>
              <p:cNvPr id="37" name="Picture 36" descr="A screenshot of a computer&#10;&#10;Description automatically generated">
                <a:extLst>
                  <a:ext uri="{FF2B5EF4-FFF2-40B4-BE49-F238E27FC236}">
                    <a16:creationId xmlns:a16="http://schemas.microsoft.com/office/drawing/2014/main" id="{0BE9674D-210B-9B4B-72DA-C30E30EA4FF7}"/>
                  </a:ext>
                </a:extLst>
              </p:cNvPr>
              <p:cNvPicPr>
                <a:picLocks noChangeAspect="1"/>
              </p:cNvPicPr>
              <p:nvPr/>
            </p:nvPicPr>
            <p:blipFill>
              <a:blip r:embed="rId11"/>
              <a:stretch>
                <a:fillRect/>
              </a:stretch>
            </p:blipFill>
            <p:spPr>
              <a:xfrm>
                <a:off x="6204065" y="5401574"/>
                <a:ext cx="2520000" cy="742392"/>
              </a:xfrm>
              <a:prstGeom prst="rect">
                <a:avLst/>
              </a:prstGeom>
            </p:spPr>
          </p:pic>
        </p:grpSp>
        <p:sp>
          <p:nvSpPr>
            <p:cNvPr id="39" name="Rectangle 38">
              <a:extLst>
                <a:ext uri="{FF2B5EF4-FFF2-40B4-BE49-F238E27FC236}">
                  <a16:creationId xmlns:a16="http://schemas.microsoft.com/office/drawing/2014/main" id="{4953E137-04EE-88DD-9428-A070AE72E9F5}"/>
                </a:ext>
              </a:extLst>
            </p:cNvPr>
            <p:cNvSpPr/>
            <p:nvPr/>
          </p:nvSpPr>
          <p:spPr>
            <a:xfrm>
              <a:off x="7797874" y="2657152"/>
              <a:ext cx="820482" cy="22329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grpSp>
      <p:sp>
        <p:nvSpPr>
          <p:cNvPr id="41" name="Rectangle 40">
            <a:extLst>
              <a:ext uri="{FF2B5EF4-FFF2-40B4-BE49-F238E27FC236}">
                <a16:creationId xmlns:a16="http://schemas.microsoft.com/office/drawing/2014/main" id="{AA8A88CB-D2F3-C062-1C94-4E8C318BD512}"/>
              </a:ext>
            </a:extLst>
          </p:cNvPr>
          <p:cNvSpPr/>
          <p:nvPr/>
        </p:nvSpPr>
        <p:spPr>
          <a:xfrm>
            <a:off x="6404859" y="1856336"/>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
        <p:nvSpPr>
          <p:cNvPr id="42" name="Rectangle 41">
            <a:extLst>
              <a:ext uri="{FF2B5EF4-FFF2-40B4-BE49-F238E27FC236}">
                <a16:creationId xmlns:a16="http://schemas.microsoft.com/office/drawing/2014/main" id="{785157D5-AC2E-5663-E7E5-6DFCA9C4FD06}"/>
              </a:ext>
            </a:extLst>
          </p:cNvPr>
          <p:cNvSpPr/>
          <p:nvPr/>
        </p:nvSpPr>
        <p:spPr>
          <a:xfrm>
            <a:off x="3554730" y="4521781"/>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
        <p:nvSpPr>
          <p:cNvPr id="43" name="Rounded Rectangle 42">
            <a:extLst>
              <a:ext uri="{FF2B5EF4-FFF2-40B4-BE49-F238E27FC236}">
                <a16:creationId xmlns:a16="http://schemas.microsoft.com/office/drawing/2014/main" id="{04192E12-C78D-2AA7-BE33-1677D179C29B}"/>
              </a:ext>
            </a:extLst>
          </p:cNvPr>
          <p:cNvSpPr>
            <a:spLocks/>
          </p:cNvSpPr>
          <p:nvPr/>
        </p:nvSpPr>
        <p:spPr>
          <a:xfrm>
            <a:off x="3192475" y="1907444"/>
            <a:ext cx="360000" cy="7200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44" name="Rounded Rectangle 43">
            <a:extLst>
              <a:ext uri="{FF2B5EF4-FFF2-40B4-BE49-F238E27FC236}">
                <a16:creationId xmlns:a16="http://schemas.microsoft.com/office/drawing/2014/main" id="{7D8E08EB-5577-7F7C-307F-2164DF6F4F85}"/>
              </a:ext>
            </a:extLst>
          </p:cNvPr>
          <p:cNvSpPr>
            <a:spLocks/>
          </p:cNvSpPr>
          <p:nvPr/>
        </p:nvSpPr>
        <p:spPr>
          <a:xfrm>
            <a:off x="3545973" y="1897399"/>
            <a:ext cx="360000" cy="7200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45" name="Straight Arrow Connector 44">
            <a:extLst>
              <a:ext uri="{FF2B5EF4-FFF2-40B4-BE49-F238E27FC236}">
                <a16:creationId xmlns:a16="http://schemas.microsoft.com/office/drawing/2014/main" id="{23A99A8B-37EB-DC81-827A-81FAD0BE0032}"/>
              </a:ext>
            </a:extLst>
          </p:cNvPr>
          <p:cNvCxnSpPr>
            <a:cxnSpLocks/>
          </p:cNvCxnSpPr>
          <p:nvPr/>
        </p:nvCxnSpPr>
        <p:spPr>
          <a:xfrm flipH="1">
            <a:off x="4852035" y="2788570"/>
            <a:ext cx="616528" cy="23915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49" name="Rectangle 48">
            <a:extLst>
              <a:ext uri="{FF2B5EF4-FFF2-40B4-BE49-F238E27FC236}">
                <a16:creationId xmlns:a16="http://schemas.microsoft.com/office/drawing/2014/main" id="{A6AF3006-CFD5-7094-889C-8CF49CC5D82D}"/>
              </a:ext>
            </a:extLst>
          </p:cNvPr>
          <p:cNvSpPr>
            <a:spLocks noChangeAspect="1"/>
          </p:cNvSpPr>
          <p:nvPr/>
        </p:nvSpPr>
        <p:spPr>
          <a:xfrm>
            <a:off x="668488" y="3911479"/>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2</a:t>
            </a:r>
          </a:p>
        </p:txBody>
      </p:sp>
      <p:sp>
        <p:nvSpPr>
          <p:cNvPr id="54" name="Rectangle 53">
            <a:extLst>
              <a:ext uri="{FF2B5EF4-FFF2-40B4-BE49-F238E27FC236}">
                <a16:creationId xmlns:a16="http://schemas.microsoft.com/office/drawing/2014/main" id="{94B980A9-7B1E-65CF-CB85-231E2C42CD83}"/>
              </a:ext>
            </a:extLst>
          </p:cNvPr>
          <p:cNvSpPr>
            <a:spLocks noChangeAspect="1"/>
          </p:cNvSpPr>
          <p:nvPr/>
        </p:nvSpPr>
        <p:spPr>
          <a:xfrm>
            <a:off x="668488" y="4044817"/>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3</a:t>
            </a:r>
          </a:p>
        </p:txBody>
      </p:sp>
      <p:sp>
        <p:nvSpPr>
          <p:cNvPr id="59" name="Rectangle 58">
            <a:extLst>
              <a:ext uri="{FF2B5EF4-FFF2-40B4-BE49-F238E27FC236}">
                <a16:creationId xmlns:a16="http://schemas.microsoft.com/office/drawing/2014/main" id="{6541213B-0557-1215-1ECD-3711DA65E012}"/>
              </a:ext>
            </a:extLst>
          </p:cNvPr>
          <p:cNvSpPr>
            <a:spLocks noChangeAspect="1"/>
          </p:cNvSpPr>
          <p:nvPr/>
        </p:nvSpPr>
        <p:spPr>
          <a:xfrm>
            <a:off x="668488" y="4172616"/>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4</a:t>
            </a:r>
          </a:p>
        </p:txBody>
      </p:sp>
      <p:sp>
        <p:nvSpPr>
          <p:cNvPr id="60" name="Rectangle 59">
            <a:extLst>
              <a:ext uri="{FF2B5EF4-FFF2-40B4-BE49-F238E27FC236}">
                <a16:creationId xmlns:a16="http://schemas.microsoft.com/office/drawing/2014/main" id="{1BD0C1A1-5A93-F01C-1C76-4767B41069DB}"/>
              </a:ext>
            </a:extLst>
          </p:cNvPr>
          <p:cNvSpPr>
            <a:spLocks noChangeAspect="1"/>
          </p:cNvSpPr>
          <p:nvPr/>
        </p:nvSpPr>
        <p:spPr>
          <a:xfrm>
            <a:off x="668488" y="4306717"/>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5</a:t>
            </a:r>
          </a:p>
        </p:txBody>
      </p:sp>
      <p:sp>
        <p:nvSpPr>
          <p:cNvPr id="61" name="Rounded Rectangle 60">
            <a:extLst>
              <a:ext uri="{FF2B5EF4-FFF2-40B4-BE49-F238E27FC236}">
                <a16:creationId xmlns:a16="http://schemas.microsoft.com/office/drawing/2014/main" id="{5909C5BE-5B2B-75D0-E675-34AAC6FC925E}"/>
              </a:ext>
            </a:extLst>
          </p:cNvPr>
          <p:cNvSpPr>
            <a:spLocks/>
          </p:cNvSpPr>
          <p:nvPr/>
        </p:nvSpPr>
        <p:spPr>
          <a:xfrm>
            <a:off x="6488880" y="2135567"/>
            <a:ext cx="2036769" cy="483748"/>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2" name="Rectangle 61">
            <a:extLst>
              <a:ext uri="{FF2B5EF4-FFF2-40B4-BE49-F238E27FC236}">
                <a16:creationId xmlns:a16="http://schemas.microsoft.com/office/drawing/2014/main" id="{04D3CA00-E0E3-FDFC-055B-40C59D557EB4}"/>
              </a:ext>
            </a:extLst>
          </p:cNvPr>
          <p:cNvSpPr/>
          <p:nvPr/>
        </p:nvSpPr>
        <p:spPr>
          <a:xfrm>
            <a:off x="6356226" y="2319144"/>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2</a:t>
            </a:r>
          </a:p>
        </p:txBody>
      </p:sp>
      <p:sp>
        <p:nvSpPr>
          <p:cNvPr id="64" name="Rounded Rectangle 63">
            <a:extLst>
              <a:ext uri="{FF2B5EF4-FFF2-40B4-BE49-F238E27FC236}">
                <a16:creationId xmlns:a16="http://schemas.microsoft.com/office/drawing/2014/main" id="{CBB5F346-C496-9140-DB8D-549908E21696}"/>
              </a:ext>
            </a:extLst>
          </p:cNvPr>
          <p:cNvSpPr>
            <a:spLocks/>
          </p:cNvSpPr>
          <p:nvPr/>
        </p:nvSpPr>
        <p:spPr>
          <a:xfrm>
            <a:off x="6488880" y="2638855"/>
            <a:ext cx="2036769" cy="1272624"/>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5" name="Rectangle 64">
            <a:extLst>
              <a:ext uri="{FF2B5EF4-FFF2-40B4-BE49-F238E27FC236}">
                <a16:creationId xmlns:a16="http://schemas.microsoft.com/office/drawing/2014/main" id="{63E211D3-9C59-C5BC-63CE-D5A7BB20FD29}"/>
              </a:ext>
            </a:extLst>
          </p:cNvPr>
          <p:cNvSpPr/>
          <p:nvPr/>
        </p:nvSpPr>
        <p:spPr>
          <a:xfrm>
            <a:off x="6356227" y="3187476"/>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3</a:t>
            </a:r>
          </a:p>
        </p:txBody>
      </p:sp>
      <p:sp>
        <p:nvSpPr>
          <p:cNvPr id="66" name="Rounded Rectangle 65">
            <a:extLst>
              <a:ext uri="{FF2B5EF4-FFF2-40B4-BE49-F238E27FC236}">
                <a16:creationId xmlns:a16="http://schemas.microsoft.com/office/drawing/2014/main" id="{6BE4D89C-868E-6628-CEBE-6AEF947453B6}"/>
              </a:ext>
            </a:extLst>
          </p:cNvPr>
          <p:cNvSpPr>
            <a:spLocks/>
          </p:cNvSpPr>
          <p:nvPr/>
        </p:nvSpPr>
        <p:spPr>
          <a:xfrm>
            <a:off x="6422555" y="3925811"/>
            <a:ext cx="2103094" cy="1939998"/>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7" name="Rectangle 66">
            <a:extLst>
              <a:ext uri="{FF2B5EF4-FFF2-40B4-BE49-F238E27FC236}">
                <a16:creationId xmlns:a16="http://schemas.microsoft.com/office/drawing/2014/main" id="{5D35DA37-0936-DAA9-6851-11A4798C2EE8}"/>
              </a:ext>
            </a:extLst>
          </p:cNvPr>
          <p:cNvSpPr/>
          <p:nvPr/>
        </p:nvSpPr>
        <p:spPr>
          <a:xfrm>
            <a:off x="6272204" y="4865600"/>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4</a:t>
            </a:r>
          </a:p>
        </p:txBody>
      </p:sp>
      <p:sp>
        <p:nvSpPr>
          <p:cNvPr id="68" name="Rounded Rectangle 67">
            <a:extLst>
              <a:ext uri="{FF2B5EF4-FFF2-40B4-BE49-F238E27FC236}">
                <a16:creationId xmlns:a16="http://schemas.microsoft.com/office/drawing/2014/main" id="{23C3E4A2-542D-8974-5538-C3D31BDB302D}"/>
              </a:ext>
            </a:extLst>
          </p:cNvPr>
          <p:cNvSpPr>
            <a:spLocks/>
          </p:cNvSpPr>
          <p:nvPr/>
        </p:nvSpPr>
        <p:spPr>
          <a:xfrm>
            <a:off x="6404858" y="5880141"/>
            <a:ext cx="2120791" cy="483748"/>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9" name="Rectangle 68">
            <a:extLst>
              <a:ext uri="{FF2B5EF4-FFF2-40B4-BE49-F238E27FC236}">
                <a16:creationId xmlns:a16="http://schemas.microsoft.com/office/drawing/2014/main" id="{C48FB16E-CC4A-6705-7366-EC59C469C9EA}"/>
              </a:ext>
            </a:extLst>
          </p:cNvPr>
          <p:cNvSpPr/>
          <p:nvPr/>
        </p:nvSpPr>
        <p:spPr>
          <a:xfrm>
            <a:off x="6272204" y="6052667"/>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5</a:t>
            </a:r>
          </a:p>
        </p:txBody>
      </p:sp>
    </p:spTree>
    <p:extLst>
      <p:ext uri="{BB962C8B-B14F-4D97-AF65-F5344CB8AC3E}">
        <p14:creationId xmlns:p14="http://schemas.microsoft.com/office/powerpoint/2010/main" val="21880157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E146E-B076-D88D-71F9-1BB5CD718654}"/>
            </a:ext>
          </a:extLst>
        </p:cNvPr>
        <p:cNvGrpSpPr/>
        <p:nvPr/>
      </p:nvGrpSpPr>
      <p:grpSpPr>
        <a:xfrm>
          <a:off x="0" y="0"/>
          <a:ext cx="0" cy="0"/>
          <a:chOff x="0" y="0"/>
          <a:chExt cx="0" cy="0"/>
        </a:xfrm>
      </p:grpSpPr>
      <p:grpSp>
        <p:nvGrpSpPr>
          <p:cNvPr id="48" name="Group 47">
            <a:extLst>
              <a:ext uri="{FF2B5EF4-FFF2-40B4-BE49-F238E27FC236}">
                <a16:creationId xmlns:a16="http://schemas.microsoft.com/office/drawing/2014/main" id="{0604120E-C940-96A4-4770-CF75FF712B45}"/>
              </a:ext>
            </a:extLst>
          </p:cNvPr>
          <p:cNvGrpSpPr/>
          <p:nvPr/>
        </p:nvGrpSpPr>
        <p:grpSpPr>
          <a:xfrm>
            <a:off x="3305169" y="3546509"/>
            <a:ext cx="2520000" cy="2282897"/>
            <a:chOff x="3305169" y="3546509"/>
            <a:chExt cx="2520000" cy="2282897"/>
          </a:xfrm>
        </p:grpSpPr>
        <p:pic>
          <p:nvPicPr>
            <p:cNvPr id="45" name="Picture 44" descr="A screenshot of a computer&#10;&#10;Description automatically generated">
              <a:extLst>
                <a:ext uri="{FF2B5EF4-FFF2-40B4-BE49-F238E27FC236}">
                  <a16:creationId xmlns:a16="http://schemas.microsoft.com/office/drawing/2014/main" id="{FC3DFBF0-7139-31AE-4BA5-05BFC874C32F}"/>
                </a:ext>
              </a:extLst>
            </p:cNvPr>
            <p:cNvPicPr>
              <a:picLocks noChangeAspect="1"/>
            </p:cNvPicPr>
            <p:nvPr/>
          </p:nvPicPr>
          <p:blipFill>
            <a:blip r:embed="rId2"/>
            <a:stretch>
              <a:fillRect/>
            </a:stretch>
          </p:blipFill>
          <p:spPr>
            <a:xfrm>
              <a:off x="3305169" y="3546509"/>
              <a:ext cx="2520000" cy="1402849"/>
            </a:xfrm>
            <a:prstGeom prst="rect">
              <a:avLst/>
            </a:prstGeom>
          </p:spPr>
        </p:pic>
        <p:pic>
          <p:nvPicPr>
            <p:cNvPr id="47" name="Picture 46">
              <a:extLst>
                <a:ext uri="{FF2B5EF4-FFF2-40B4-BE49-F238E27FC236}">
                  <a16:creationId xmlns:a16="http://schemas.microsoft.com/office/drawing/2014/main" id="{5AC127DF-37BA-38BC-0633-B152FAB9929D}"/>
                </a:ext>
              </a:extLst>
            </p:cNvPr>
            <p:cNvPicPr>
              <a:picLocks noChangeAspect="1"/>
            </p:cNvPicPr>
            <p:nvPr/>
          </p:nvPicPr>
          <p:blipFill>
            <a:blip r:embed="rId3"/>
            <a:stretch>
              <a:fillRect/>
            </a:stretch>
          </p:blipFill>
          <p:spPr>
            <a:xfrm>
              <a:off x="3305169" y="4946674"/>
              <a:ext cx="2520000" cy="882732"/>
            </a:xfrm>
            <a:prstGeom prst="rect">
              <a:avLst/>
            </a:prstGeom>
          </p:spPr>
        </p:pic>
      </p:grpSp>
      <p:sp>
        <p:nvSpPr>
          <p:cNvPr id="3" name="TextBox 2">
            <a:extLst>
              <a:ext uri="{FF2B5EF4-FFF2-40B4-BE49-F238E27FC236}">
                <a16:creationId xmlns:a16="http://schemas.microsoft.com/office/drawing/2014/main" id="{36490993-612B-8631-2CB3-2988C61E11F2}"/>
              </a:ext>
            </a:extLst>
          </p:cNvPr>
          <p:cNvSpPr txBox="1"/>
          <p:nvPr/>
        </p:nvSpPr>
        <p:spPr>
          <a:xfrm>
            <a:off x="158353" y="19050"/>
            <a:ext cx="9747647" cy="523220"/>
          </a:xfrm>
          <a:prstGeom prst="rect">
            <a:avLst/>
          </a:prstGeom>
          <a:noFill/>
        </p:spPr>
        <p:txBody>
          <a:bodyPr wrap="square">
            <a:spAutoFit/>
          </a:bodyPr>
          <a:lstStyle/>
          <a:p>
            <a:r>
              <a:rPr lang="en-GB" sz="2800" b="1" dirty="0">
                <a:solidFill>
                  <a:srgbClr val="283F50"/>
                </a:solidFill>
              </a:rPr>
              <a:t>Our Network &gt; Pages </a:t>
            </a:r>
            <a:r>
              <a:rPr lang="en-GB" sz="2000" dirty="0">
                <a:solidFill>
                  <a:srgbClr val="283F50"/>
                </a:solidFill>
              </a:rPr>
              <a:t>(Partners</a:t>
            </a:r>
            <a:r>
              <a:rPr lang="en-GB" sz="2000" dirty="0"/>
              <a:t>)										</a:t>
            </a:r>
            <a:r>
              <a:rPr lang="en-GB" sz="2800" b="1" dirty="0"/>
              <a:t>2/4</a:t>
            </a:r>
            <a:endParaRPr lang="en-GB" sz="2800" b="1" dirty="0">
              <a:solidFill>
                <a:srgbClr val="283F50"/>
              </a:solidFill>
            </a:endParaRPr>
          </a:p>
        </p:txBody>
      </p:sp>
      <p:grpSp>
        <p:nvGrpSpPr>
          <p:cNvPr id="40" name="Group 39">
            <a:extLst>
              <a:ext uri="{FF2B5EF4-FFF2-40B4-BE49-F238E27FC236}">
                <a16:creationId xmlns:a16="http://schemas.microsoft.com/office/drawing/2014/main" id="{F0BE381C-F1C0-5E23-127B-7FB9E36432C7}"/>
              </a:ext>
            </a:extLst>
          </p:cNvPr>
          <p:cNvGrpSpPr>
            <a:grpSpLocks noChangeAspect="1"/>
          </p:cNvGrpSpPr>
          <p:nvPr/>
        </p:nvGrpSpPr>
        <p:grpSpPr>
          <a:xfrm>
            <a:off x="7098000" y="1412965"/>
            <a:ext cx="2808000" cy="5425985"/>
            <a:chOff x="6098356" y="1460023"/>
            <a:chExt cx="2520000" cy="4869473"/>
          </a:xfrm>
        </p:grpSpPr>
        <p:grpSp>
          <p:nvGrpSpPr>
            <p:cNvPr id="38" name="Group 37">
              <a:extLst>
                <a:ext uri="{FF2B5EF4-FFF2-40B4-BE49-F238E27FC236}">
                  <a16:creationId xmlns:a16="http://schemas.microsoft.com/office/drawing/2014/main" id="{0E2AF13B-D6B5-038A-6549-39297FA93DE5}"/>
                </a:ext>
              </a:extLst>
            </p:cNvPr>
            <p:cNvGrpSpPr/>
            <p:nvPr/>
          </p:nvGrpSpPr>
          <p:grpSpPr>
            <a:xfrm>
              <a:off x="6098356" y="1460023"/>
              <a:ext cx="2520000" cy="4869473"/>
              <a:chOff x="6204065" y="1274493"/>
              <a:chExt cx="2520000" cy="4869473"/>
            </a:xfrm>
          </p:grpSpPr>
          <p:pic>
            <p:nvPicPr>
              <p:cNvPr id="26" name="Picture 25" descr="A screenshot of a website&#10;&#10;Description automatically generated">
                <a:extLst>
                  <a:ext uri="{FF2B5EF4-FFF2-40B4-BE49-F238E27FC236}">
                    <a16:creationId xmlns:a16="http://schemas.microsoft.com/office/drawing/2014/main" id="{34FCF2A1-8761-22A4-6A66-9463021ABDDF}"/>
                  </a:ext>
                </a:extLst>
              </p:cNvPr>
              <p:cNvPicPr>
                <a:picLocks noChangeAspect="1"/>
              </p:cNvPicPr>
              <p:nvPr/>
            </p:nvPicPr>
            <p:blipFill>
              <a:blip r:embed="rId4"/>
              <a:stretch>
                <a:fillRect/>
              </a:stretch>
            </p:blipFill>
            <p:spPr>
              <a:xfrm>
                <a:off x="6204065" y="1274493"/>
                <a:ext cx="2520000" cy="1197129"/>
              </a:xfrm>
              <a:prstGeom prst="rect">
                <a:avLst/>
              </a:prstGeom>
            </p:spPr>
          </p:pic>
          <p:pic>
            <p:nvPicPr>
              <p:cNvPr id="27" name="Picture 26" descr="A map with blue pins on it&#10;&#10;Description automatically generated">
                <a:extLst>
                  <a:ext uri="{FF2B5EF4-FFF2-40B4-BE49-F238E27FC236}">
                    <a16:creationId xmlns:a16="http://schemas.microsoft.com/office/drawing/2014/main" id="{782AA142-DB52-4633-4681-D0FEB08DAAD3}"/>
                  </a:ext>
                </a:extLst>
              </p:cNvPr>
              <p:cNvPicPr>
                <a:picLocks noChangeAspect="1"/>
              </p:cNvPicPr>
              <p:nvPr/>
            </p:nvPicPr>
            <p:blipFill>
              <a:blip r:embed="rId5"/>
              <a:stretch>
                <a:fillRect/>
              </a:stretch>
            </p:blipFill>
            <p:spPr>
              <a:xfrm>
                <a:off x="6204065" y="2471622"/>
                <a:ext cx="2520000" cy="1429665"/>
              </a:xfrm>
              <a:prstGeom prst="rect">
                <a:avLst/>
              </a:prstGeom>
            </p:spPr>
          </p:pic>
          <p:pic>
            <p:nvPicPr>
              <p:cNvPr id="30" name="Picture 29" descr="A screenshot of a computer&#10;&#10;Description automatically generated">
                <a:extLst>
                  <a:ext uri="{FF2B5EF4-FFF2-40B4-BE49-F238E27FC236}">
                    <a16:creationId xmlns:a16="http://schemas.microsoft.com/office/drawing/2014/main" id="{CD478F3A-CB84-12B2-E834-182E365CBD90}"/>
                  </a:ext>
                </a:extLst>
              </p:cNvPr>
              <p:cNvPicPr>
                <a:picLocks noChangeAspect="1"/>
              </p:cNvPicPr>
              <p:nvPr/>
            </p:nvPicPr>
            <p:blipFill>
              <a:blip r:embed="rId6"/>
              <a:stretch>
                <a:fillRect/>
              </a:stretch>
            </p:blipFill>
            <p:spPr>
              <a:xfrm>
                <a:off x="6204065" y="3901287"/>
                <a:ext cx="2520000" cy="1500287"/>
              </a:xfrm>
              <a:prstGeom prst="rect">
                <a:avLst/>
              </a:prstGeom>
            </p:spPr>
          </p:pic>
          <p:pic>
            <p:nvPicPr>
              <p:cNvPr id="37" name="Picture 36" descr="A screenshot of a computer&#10;&#10;Description automatically generated">
                <a:extLst>
                  <a:ext uri="{FF2B5EF4-FFF2-40B4-BE49-F238E27FC236}">
                    <a16:creationId xmlns:a16="http://schemas.microsoft.com/office/drawing/2014/main" id="{0BA35E72-D117-E321-7F86-3B538C106229}"/>
                  </a:ext>
                </a:extLst>
              </p:cNvPr>
              <p:cNvPicPr>
                <a:picLocks noChangeAspect="1"/>
              </p:cNvPicPr>
              <p:nvPr/>
            </p:nvPicPr>
            <p:blipFill>
              <a:blip r:embed="rId7"/>
              <a:stretch>
                <a:fillRect/>
              </a:stretch>
            </p:blipFill>
            <p:spPr>
              <a:xfrm>
                <a:off x="6204065" y="5401574"/>
                <a:ext cx="2520000" cy="742392"/>
              </a:xfrm>
              <a:prstGeom prst="rect">
                <a:avLst/>
              </a:prstGeom>
            </p:spPr>
          </p:pic>
        </p:grpSp>
        <p:sp>
          <p:nvSpPr>
            <p:cNvPr id="39" name="Rectangle 38">
              <a:extLst>
                <a:ext uri="{FF2B5EF4-FFF2-40B4-BE49-F238E27FC236}">
                  <a16:creationId xmlns:a16="http://schemas.microsoft.com/office/drawing/2014/main" id="{A0975C66-1933-1899-48EF-F6A0835FF4CC}"/>
                </a:ext>
              </a:extLst>
            </p:cNvPr>
            <p:cNvSpPr/>
            <p:nvPr/>
          </p:nvSpPr>
          <p:spPr>
            <a:xfrm>
              <a:off x="7797874" y="2657152"/>
              <a:ext cx="820482" cy="22329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grpSp>
      <p:sp>
        <p:nvSpPr>
          <p:cNvPr id="64" name="Rounded Rectangle 63">
            <a:extLst>
              <a:ext uri="{FF2B5EF4-FFF2-40B4-BE49-F238E27FC236}">
                <a16:creationId xmlns:a16="http://schemas.microsoft.com/office/drawing/2014/main" id="{1956B7C6-923A-BA0A-2150-54B4FEA8F637}"/>
              </a:ext>
            </a:extLst>
          </p:cNvPr>
          <p:cNvSpPr>
            <a:spLocks/>
          </p:cNvSpPr>
          <p:nvPr/>
        </p:nvSpPr>
        <p:spPr>
          <a:xfrm>
            <a:off x="7049368" y="2605409"/>
            <a:ext cx="2036769" cy="1272624"/>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5" name="Rectangle 64">
            <a:extLst>
              <a:ext uri="{FF2B5EF4-FFF2-40B4-BE49-F238E27FC236}">
                <a16:creationId xmlns:a16="http://schemas.microsoft.com/office/drawing/2014/main" id="{73644F79-D5F8-ADED-8233-F5AE1653685F}"/>
              </a:ext>
            </a:extLst>
          </p:cNvPr>
          <p:cNvSpPr/>
          <p:nvPr/>
        </p:nvSpPr>
        <p:spPr>
          <a:xfrm>
            <a:off x="6916715" y="3154030"/>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3</a:t>
            </a:r>
          </a:p>
        </p:txBody>
      </p:sp>
      <p:sp>
        <p:nvSpPr>
          <p:cNvPr id="2" name="TextBox 1">
            <a:extLst>
              <a:ext uri="{FF2B5EF4-FFF2-40B4-BE49-F238E27FC236}">
                <a16:creationId xmlns:a16="http://schemas.microsoft.com/office/drawing/2014/main" id="{513C5199-D33D-DA89-DA7C-1B662B18ECF6}"/>
              </a:ext>
            </a:extLst>
          </p:cNvPr>
          <p:cNvSpPr txBox="1"/>
          <p:nvPr/>
        </p:nvSpPr>
        <p:spPr>
          <a:xfrm>
            <a:off x="320796" y="589478"/>
            <a:ext cx="5737711" cy="369332"/>
          </a:xfrm>
          <a:prstGeom prst="rect">
            <a:avLst/>
          </a:prstGeom>
          <a:noFill/>
        </p:spPr>
        <p:txBody>
          <a:bodyPr wrap="square">
            <a:spAutoFit/>
          </a:bodyPr>
          <a:lstStyle/>
          <a:p>
            <a:r>
              <a:rPr lang="en-GB" sz="1800" b="1" dirty="0"/>
              <a:t>Site Manager &gt; Pages </a:t>
            </a:r>
            <a:r>
              <a:rPr lang="en-GB" sz="1800" dirty="0"/>
              <a:t>&gt; Partners (</a:t>
            </a:r>
            <a:r>
              <a:rPr lang="en-GB" sz="1800" dirty="0">
                <a:solidFill>
                  <a:schemeClr val="accent2"/>
                </a:solidFill>
              </a:rPr>
              <a:t>[3]</a:t>
            </a:r>
            <a:r>
              <a:rPr lang="en-GB" sz="1800" dirty="0"/>
              <a:t> Map block)</a:t>
            </a:r>
          </a:p>
        </p:txBody>
      </p:sp>
      <p:sp>
        <p:nvSpPr>
          <p:cNvPr id="35" name="TextBox 34">
            <a:extLst>
              <a:ext uri="{FF2B5EF4-FFF2-40B4-BE49-F238E27FC236}">
                <a16:creationId xmlns:a16="http://schemas.microsoft.com/office/drawing/2014/main" id="{BCBF2061-72D9-EC84-7348-79F341799B8F}"/>
              </a:ext>
            </a:extLst>
          </p:cNvPr>
          <p:cNvSpPr txBox="1">
            <a:spLocks/>
          </p:cNvSpPr>
          <p:nvPr/>
        </p:nvSpPr>
        <p:spPr>
          <a:xfrm>
            <a:off x="3904577" y="4469019"/>
            <a:ext cx="1704672" cy="215444"/>
          </a:xfrm>
          <a:prstGeom prst="rect">
            <a:avLst/>
          </a:prstGeom>
        </p:spPr>
        <p:style>
          <a:lnRef idx="2">
            <a:schemeClr val="accent2"/>
          </a:lnRef>
          <a:fillRef idx="1">
            <a:schemeClr val="lt1"/>
          </a:fillRef>
          <a:effectRef idx="0">
            <a:schemeClr val="accent2"/>
          </a:effectRef>
          <a:fontRef idx="minor">
            <a:schemeClr val="dk1"/>
          </a:fontRef>
        </p:style>
        <p:txBody>
          <a:bodyPr wrap="square" lIns="72000" rIns="72000">
            <a:spAutoFit/>
          </a:bodyPr>
          <a:lstStyle/>
          <a:p>
            <a:pPr algn="ctr"/>
            <a:r>
              <a:rPr lang="pt-PT" sz="800" dirty="0"/>
              <a:t>Note: Link to </a:t>
            </a:r>
            <a:r>
              <a:rPr lang="pt-PT" sz="800" dirty="0" err="1"/>
              <a:t>each</a:t>
            </a:r>
            <a:r>
              <a:rPr lang="pt-PT" sz="800" dirty="0"/>
              <a:t> </a:t>
            </a:r>
            <a:r>
              <a:rPr lang="pt-PT" sz="800" dirty="0" err="1"/>
              <a:t>language</a:t>
            </a:r>
            <a:r>
              <a:rPr lang="pt-PT" sz="800" dirty="0"/>
              <a:t> </a:t>
            </a:r>
            <a:r>
              <a:rPr lang="pt-PT" sz="800" dirty="0" err="1"/>
              <a:t>required</a:t>
            </a:r>
            <a:endParaRPr lang="pt-PT" sz="800" dirty="0"/>
          </a:p>
        </p:txBody>
      </p:sp>
      <p:grpSp>
        <p:nvGrpSpPr>
          <p:cNvPr id="7" name="Group 6">
            <a:extLst>
              <a:ext uri="{FF2B5EF4-FFF2-40B4-BE49-F238E27FC236}">
                <a16:creationId xmlns:a16="http://schemas.microsoft.com/office/drawing/2014/main" id="{13898363-C560-785D-2939-219332B104C7}"/>
              </a:ext>
            </a:extLst>
          </p:cNvPr>
          <p:cNvGrpSpPr/>
          <p:nvPr/>
        </p:nvGrpSpPr>
        <p:grpSpPr>
          <a:xfrm>
            <a:off x="328820" y="2882844"/>
            <a:ext cx="2520728" cy="2094104"/>
            <a:chOff x="328820" y="2914374"/>
            <a:chExt cx="2520728" cy="2094104"/>
          </a:xfrm>
        </p:grpSpPr>
        <p:pic>
          <p:nvPicPr>
            <p:cNvPr id="8" name="Picture 7">
              <a:extLst>
                <a:ext uri="{FF2B5EF4-FFF2-40B4-BE49-F238E27FC236}">
                  <a16:creationId xmlns:a16="http://schemas.microsoft.com/office/drawing/2014/main" id="{E29E3D73-F5D1-C6B1-A552-19EB7DAC6F4E}"/>
                </a:ext>
              </a:extLst>
            </p:cNvPr>
            <p:cNvPicPr>
              <a:picLocks noChangeAspect="1"/>
            </p:cNvPicPr>
            <p:nvPr/>
          </p:nvPicPr>
          <p:blipFill>
            <a:blip r:embed="rId8"/>
            <a:stretch>
              <a:fillRect/>
            </a:stretch>
          </p:blipFill>
          <p:spPr>
            <a:xfrm>
              <a:off x="329548" y="2914374"/>
              <a:ext cx="2520000" cy="1443139"/>
            </a:xfrm>
            <a:prstGeom prst="rect">
              <a:avLst/>
            </a:prstGeom>
          </p:spPr>
        </p:pic>
        <p:pic>
          <p:nvPicPr>
            <p:cNvPr id="9" name="Picture 8">
              <a:extLst>
                <a:ext uri="{FF2B5EF4-FFF2-40B4-BE49-F238E27FC236}">
                  <a16:creationId xmlns:a16="http://schemas.microsoft.com/office/drawing/2014/main" id="{D00E69A6-56E9-51CA-9887-00FD76005174}"/>
                </a:ext>
              </a:extLst>
            </p:cNvPr>
            <p:cNvPicPr>
              <a:picLocks noChangeAspect="1"/>
            </p:cNvPicPr>
            <p:nvPr/>
          </p:nvPicPr>
          <p:blipFill>
            <a:blip r:embed="rId9"/>
            <a:stretch>
              <a:fillRect/>
            </a:stretch>
          </p:blipFill>
          <p:spPr>
            <a:xfrm>
              <a:off x="328820" y="4349176"/>
              <a:ext cx="2520000" cy="659302"/>
            </a:xfrm>
            <a:prstGeom prst="rect">
              <a:avLst/>
            </a:prstGeom>
          </p:spPr>
        </p:pic>
      </p:grpSp>
      <p:pic>
        <p:nvPicPr>
          <p:cNvPr id="12" name="Picture 11">
            <a:extLst>
              <a:ext uri="{FF2B5EF4-FFF2-40B4-BE49-F238E27FC236}">
                <a16:creationId xmlns:a16="http://schemas.microsoft.com/office/drawing/2014/main" id="{95633D99-4036-13CB-E6D5-E2310DA0ADC0}"/>
              </a:ext>
            </a:extLst>
          </p:cNvPr>
          <p:cNvPicPr>
            <a:picLocks noChangeAspect="1"/>
          </p:cNvPicPr>
          <p:nvPr/>
        </p:nvPicPr>
        <p:blipFill>
          <a:blip r:embed="rId10"/>
          <a:stretch>
            <a:fillRect/>
          </a:stretch>
        </p:blipFill>
        <p:spPr>
          <a:xfrm>
            <a:off x="329548" y="1212188"/>
            <a:ext cx="2520000" cy="1380872"/>
          </a:xfrm>
          <a:prstGeom prst="rect">
            <a:avLst/>
          </a:prstGeom>
        </p:spPr>
      </p:pic>
      <p:sp>
        <p:nvSpPr>
          <p:cNvPr id="14" name="Rounded Rectangle 13">
            <a:extLst>
              <a:ext uri="{FF2B5EF4-FFF2-40B4-BE49-F238E27FC236}">
                <a16:creationId xmlns:a16="http://schemas.microsoft.com/office/drawing/2014/main" id="{A709958D-FA23-2EDE-D2D0-91D29249F696}"/>
              </a:ext>
            </a:extLst>
          </p:cNvPr>
          <p:cNvSpPr>
            <a:spLocks/>
          </p:cNvSpPr>
          <p:nvPr/>
        </p:nvSpPr>
        <p:spPr>
          <a:xfrm>
            <a:off x="344488" y="1924245"/>
            <a:ext cx="324000" cy="9706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7" name="Rounded Rectangle 16">
            <a:extLst>
              <a:ext uri="{FF2B5EF4-FFF2-40B4-BE49-F238E27FC236}">
                <a16:creationId xmlns:a16="http://schemas.microsoft.com/office/drawing/2014/main" id="{F72A13AB-1734-32D7-E097-ECE6D5DE4B59}"/>
              </a:ext>
            </a:extLst>
          </p:cNvPr>
          <p:cNvSpPr>
            <a:spLocks/>
          </p:cNvSpPr>
          <p:nvPr/>
        </p:nvSpPr>
        <p:spPr>
          <a:xfrm>
            <a:off x="685287" y="1998417"/>
            <a:ext cx="349428" cy="9706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19" name="Straight Arrow Connector 18">
            <a:extLst>
              <a:ext uri="{FF2B5EF4-FFF2-40B4-BE49-F238E27FC236}">
                <a16:creationId xmlns:a16="http://schemas.microsoft.com/office/drawing/2014/main" id="{7731BCEE-DD40-CE29-F0CC-CC738A89EC8E}"/>
              </a:ext>
            </a:extLst>
          </p:cNvPr>
          <p:cNvCxnSpPr>
            <a:cxnSpLocks/>
            <a:endCxn id="8" idx="0"/>
          </p:cNvCxnSpPr>
          <p:nvPr/>
        </p:nvCxnSpPr>
        <p:spPr>
          <a:xfrm flipH="1">
            <a:off x="1589548" y="2267343"/>
            <a:ext cx="958098" cy="61550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1" name="Rectangle 20">
            <a:extLst>
              <a:ext uri="{FF2B5EF4-FFF2-40B4-BE49-F238E27FC236}">
                <a16:creationId xmlns:a16="http://schemas.microsoft.com/office/drawing/2014/main" id="{457744D3-DA8D-2B4C-1A6D-3362054F9CA0}"/>
              </a:ext>
            </a:extLst>
          </p:cNvPr>
          <p:cNvSpPr>
            <a:spLocks noChangeAspect="1"/>
          </p:cNvSpPr>
          <p:nvPr/>
        </p:nvSpPr>
        <p:spPr>
          <a:xfrm>
            <a:off x="668488" y="3911479"/>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2</a:t>
            </a:r>
          </a:p>
        </p:txBody>
      </p:sp>
      <p:sp>
        <p:nvSpPr>
          <p:cNvPr id="22" name="Rectangle 21">
            <a:extLst>
              <a:ext uri="{FF2B5EF4-FFF2-40B4-BE49-F238E27FC236}">
                <a16:creationId xmlns:a16="http://schemas.microsoft.com/office/drawing/2014/main" id="{80224674-FDCD-0957-FFA1-BC390079221C}"/>
              </a:ext>
            </a:extLst>
          </p:cNvPr>
          <p:cNvSpPr>
            <a:spLocks noChangeAspect="1"/>
          </p:cNvSpPr>
          <p:nvPr/>
        </p:nvSpPr>
        <p:spPr>
          <a:xfrm>
            <a:off x="668488" y="4044817"/>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3</a:t>
            </a:r>
          </a:p>
        </p:txBody>
      </p:sp>
      <p:sp>
        <p:nvSpPr>
          <p:cNvPr id="24" name="Rectangle 23">
            <a:extLst>
              <a:ext uri="{FF2B5EF4-FFF2-40B4-BE49-F238E27FC236}">
                <a16:creationId xmlns:a16="http://schemas.microsoft.com/office/drawing/2014/main" id="{56FA8047-77D6-F726-E03A-438D650F0752}"/>
              </a:ext>
            </a:extLst>
          </p:cNvPr>
          <p:cNvSpPr>
            <a:spLocks noChangeAspect="1"/>
          </p:cNvSpPr>
          <p:nvPr/>
        </p:nvSpPr>
        <p:spPr>
          <a:xfrm>
            <a:off x="668488" y="4172616"/>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4</a:t>
            </a:r>
          </a:p>
        </p:txBody>
      </p:sp>
      <p:sp>
        <p:nvSpPr>
          <p:cNvPr id="25" name="Rectangle 24">
            <a:extLst>
              <a:ext uri="{FF2B5EF4-FFF2-40B4-BE49-F238E27FC236}">
                <a16:creationId xmlns:a16="http://schemas.microsoft.com/office/drawing/2014/main" id="{95F606F2-39F5-FE7B-94D3-866166EFC14A}"/>
              </a:ext>
            </a:extLst>
          </p:cNvPr>
          <p:cNvSpPr>
            <a:spLocks noChangeAspect="1"/>
          </p:cNvSpPr>
          <p:nvPr/>
        </p:nvSpPr>
        <p:spPr>
          <a:xfrm>
            <a:off x="668488" y="4306717"/>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5</a:t>
            </a:r>
          </a:p>
        </p:txBody>
      </p:sp>
      <p:grpSp>
        <p:nvGrpSpPr>
          <p:cNvPr id="42" name="Group 41">
            <a:extLst>
              <a:ext uri="{FF2B5EF4-FFF2-40B4-BE49-F238E27FC236}">
                <a16:creationId xmlns:a16="http://schemas.microsoft.com/office/drawing/2014/main" id="{05EE2C51-2C5D-EF2A-B46C-99AB6E678C7D}"/>
              </a:ext>
            </a:extLst>
          </p:cNvPr>
          <p:cNvGrpSpPr/>
          <p:nvPr/>
        </p:nvGrpSpPr>
        <p:grpSpPr>
          <a:xfrm>
            <a:off x="3305169" y="1149046"/>
            <a:ext cx="2520000" cy="2269491"/>
            <a:chOff x="3305169" y="1149046"/>
            <a:chExt cx="2520000" cy="2269491"/>
          </a:xfrm>
        </p:grpSpPr>
        <p:pic>
          <p:nvPicPr>
            <p:cNvPr id="32" name="Picture 31">
              <a:extLst>
                <a:ext uri="{FF2B5EF4-FFF2-40B4-BE49-F238E27FC236}">
                  <a16:creationId xmlns:a16="http://schemas.microsoft.com/office/drawing/2014/main" id="{77890592-423A-55B4-02C7-F0E7AE5F7DE2}"/>
                </a:ext>
              </a:extLst>
            </p:cNvPr>
            <p:cNvPicPr>
              <a:picLocks noChangeAspect="1"/>
            </p:cNvPicPr>
            <p:nvPr/>
          </p:nvPicPr>
          <p:blipFill>
            <a:blip r:embed="rId11"/>
            <a:stretch>
              <a:fillRect/>
            </a:stretch>
          </p:blipFill>
          <p:spPr>
            <a:xfrm>
              <a:off x="3305169" y="1149046"/>
              <a:ext cx="2520000" cy="1479767"/>
            </a:xfrm>
            <a:prstGeom prst="rect">
              <a:avLst/>
            </a:prstGeom>
          </p:spPr>
        </p:pic>
        <p:pic>
          <p:nvPicPr>
            <p:cNvPr id="41" name="Picture 40" descr="A screenshot of a phone&#10;&#10;Description automatically generated">
              <a:extLst>
                <a:ext uri="{FF2B5EF4-FFF2-40B4-BE49-F238E27FC236}">
                  <a16:creationId xmlns:a16="http://schemas.microsoft.com/office/drawing/2014/main" id="{23B1D8B6-D718-99DD-6114-C09909FCF86E}"/>
                </a:ext>
              </a:extLst>
            </p:cNvPr>
            <p:cNvPicPr>
              <a:picLocks noChangeAspect="1"/>
            </p:cNvPicPr>
            <p:nvPr/>
          </p:nvPicPr>
          <p:blipFill>
            <a:blip r:embed="rId12"/>
            <a:stretch>
              <a:fillRect/>
            </a:stretch>
          </p:blipFill>
          <p:spPr>
            <a:xfrm>
              <a:off x="3305169" y="2623711"/>
              <a:ext cx="2520000" cy="794826"/>
            </a:xfrm>
            <a:prstGeom prst="rect">
              <a:avLst/>
            </a:prstGeom>
          </p:spPr>
        </p:pic>
      </p:grpSp>
      <p:cxnSp>
        <p:nvCxnSpPr>
          <p:cNvPr id="20" name="Straight Arrow Connector 19">
            <a:extLst>
              <a:ext uri="{FF2B5EF4-FFF2-40B4-BE49-F238E27FC236}">
                <a16:creationId xmlns:a16="http://schemas.microsoft.com/office/drawing/2014/main" id="{45E456AC-A0BE-9358-4295-1936606F39FA}"/>
              </a:ext>
            </a:extLst>
          </p:cNvPr>
          <p:cNvCxnSpPr>
            <a:cxnSpLocks/>
          </p:cNvCxnSpPr>
          <p:nvPr/>
        </p:nvCxnSpPr>
        <p:spPr>
          <a:xfrm flipH="1">
            <a:off x="4273097" y="2953062"/>
            <a:ext cx="1256574" cy="59037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4" name="Straight Arrow Connector 3">
            <a:extLst>
              <a:ext uri="{FF2B5EF4-FFF2-40B4-BE49-F238E27FC236}">
                <a16:creationId xmlns:a16="http://schemas.microsoft.com/office/drawing/2014/main" id="{CAEDCF97-30D7-631A-BA2A-6CE6468868DC}"/>
              </a:ext>
            </a:extLst>
          </p:cNvPr>
          <p:cNvCxnSpPr>
            <a:cxnSpLocks/>
            <a:endCxn id="32" idx="1"/>
          </p:cNvCxnSpPr>
          <p:nvPr/>
        </p:nvCxnSpPr>
        <p:spPr>
          <a:xfrm flipV="1">
            <a:off x="2639786" y="1888930"/>
            <a:ext cx="665383" cy="222587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5643051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C734A-CE1B-12E5-C07E-C7F7298F420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2B6FC15-C258-041A-326E-810B45D5CCCB}"/>
              </a:ext>
            </a:extLst>
          </p:cNvPr>
          <p:cNvSpPr txBox="1"/>
          <p:nvPr/>
        </p:nvSpPr>
        <p:spPr>
          <a:xfrm>
            <a:off x="158353" y="19050"/>
            <a:ext cx="9747647" cy="523220"/>
          </a:xfrm>
          <a:prstGeom prst="rect">
            <a:avLst/>
          </a:prstGeom>
          <a:noFill/>
        </p:spPr>
        <p:txBody>
          <a:bodyPr wrap="square">
            <a:spAutoFit/>
          </a:bodyPr>
          <a:lstStyle/>
          <a:p>
            <a:r>
              <a:rPr lang="en-GB" sz="2800" b="1" dirty="0">
                <a:solidFill>
                  <a:srgbClr val="283F50"/>
                </a:solidFill>
              </a:rPr>
              <a:t>Our Network &gt; Pages </a:t>
            </a:r>
            <a:r>
              <a:rPr lang="en-GB" sz="2000" dirty="0">
                <a:solidFill>
                  <a:srgbClr val="283F50"/>
                </a:solidFill>
              </a:rPr>
              <a:t>(Partners</a:t>
            </a:r>
            <a:r>
              <a:rPr lang="en-GB" sz="2000" dirty="0"/>
              <a:t>)										</a:t>
            </a:r>
            <a:r>
              <a:rPr lang="en-GB" sz="2800" b="1" dirty="0"/>
              <a:t>3/4</a:t>
            </a:r>
            <a:endParaRPr lang="en-GB" sz="2800" b="1" dirty="0">
              <a:solidFill>
                <a:srgbClr val="283F50"/>
              </a:solidFill>
            </a:endParaRPr>
          </a:p>
        </p:txBody>
      </p:sp>
      <p:grpSp>
        <p:nvGrpSpPr>
          <p:cNvPr id="40" name="Group 39">
            <a:extLst>
              <a:ext uri="{FF2B5EF4-FFF2-40B4-BE49-F238E27FC236}">
                <a16:creationId xmlns:a16="http://schemas.microsoft.com/office/drawing/2014/main" id="{DADA06D8-C4BE-C702-E56A-9FDDC4D357EF}"/>
              </a:ext>
            </a:extLst>
          </p:cNvPr>
          <p:cNvGrpSpPr>
            <a:grpSpLocks noChangeAspect="1"/>
          </p:cNvGrpSpPr>
          <p:nvPr/>
        </p:nvGrpSpPr>
        <p:grpSpPr>
          <a:xfrm>
            <a:off x="7098000" y="1412965"/>
            <a:ext cx="2808000" cy="5425985"/>
            <a:chOff x="6098356" y="1460023"/>
            <a:chExt cx="2520000" cy="4869473"/>
          </a:xfrm>
        </p:grpSpPr>
        <p:grpSp>
          <p:nvGrpSpPr>
            <p:cNvPr id="38" name="Group 37">
              <a:extLst>
                <a:ext uri="{FF2B5EF4-FFF2-40B4-BE49-F238E27FC236}">
                  <a16:creationId xmlns:a16="http://schemas.microsoft.com/office/drawing/2014/main" id="{4D972FDA-0CAC-63E7-5505-74B59822C207}"/>
                </a:ext>
              </a:extLst>
            </p:cNvPr>
            <p:cNvGrpSpPr/>
            <p:nvPr/>
          </p:nvGrpSpPr>
          <p:grpSpPr>
            <a:xfrm>
              <a:off x="6098356" y="1460023"/>
              <a:ext cx="2520000" cy="4869473"/>
              <a:chOff x="6204065" y="1274493"/>
              <a:chExt cx="2520000" cy="4869473"/>
            </a:xfrm>
          </p:grpSpPr>
          <p:pic>
            <p:nvPicPr>
              <p:cNvPr id="26" name="Picture 25" descr="A screenshot of a website&#10;&#10;Description automatically generated">
                <a:extLst>
                  <a:ext uri="{FF2B5EF4-FFF2-40B4-BE49-F238E27FC236}">
                    <a16:creationId xmlns:a16="http://schemas.microsoft.com/office/drawing/2014/main" id="{0E9BE501-3D5B-5538-65A4-22DD21C7085D}"/>
                  </a:ext>
                </a:extLst>
              </p:cNvPr>
              <p:cNvPicPr>
                <a:picLocks noChangeAspect="1"/>
              </p:cNvPicPr>
              <p:nvPr/>
            </p:nvPicPr>
            <p:blipFill>
              <a:blip r:embed="rId2"/>
              <a:stretch>
                <a:fillRect/>
              </a:stretch>
            </p:blipFill>
            <p:spPr>
              <a:xfrm>
                <a:off x="6204065" y="1274493"/>
                <a:ext cx="2520000" cy="1197129"/>
              </a:xfrm>
              <a:prstGeom prst="rect">
                <a:avLst/>
              </a:prstGeom>
            </p:spPr>
          </p:pic>
          <p:pic>
            <p:nvPicPr>
              <p:cNvPr id="27" name="Picture 26" descr="A map with blue pins on it&#10;&#10;Description automatically generated">
                <a:extLst>
                  <a:ext uri="{FF2B5EF4-FFF2-40B4-BE49-F238E27FC236}">
                    <a16:creationId xmlns:a16="http://schemas.microsoft.com/office/drawing/2014/main" id="{0D443354-B681-3F54-7D26-EC197FECBC24}"/>
                  </a:ext>
                </a:extLst>
              </p:cNvPr>
              <p:cNvPicPr>
                <a:picLocks noChangeAspect="1"/>
              </p:cNvPicPr>
              <p:nvPr/>
            </p:nvPicPr>
            <p:blipFill>
              <a:blip r:embed="rId3"/>
              <a:stretch>
                <a:fillRect/>
              </a:stretch>
            </p:blipFill>
            <p:spPr>
              <a:xfrm>
                <a:off x="6204065" y="2471622"/>
                <a:ext cx="2520000" cy="1429665"/>
              </a:xfrm>
              <a:prstGeom prst="rect">
                <a:avLst/>
              </a:prstGeom>
            </p:spPr>
          </p:pic>
          <p:pic>
            <p:nvPicPr>
              <p:cNvPr id="30" name="Picture 29" descr="A screenshot of a computer&#10;&#10;Description automatically generated">
                <a:extLst>
                  <a:ext uri="{FF2B5EF4-FFF2-40B4-BE49-F238E27FC236}">
                    <a16:creationId xmlns:a16="http://schemas.microsoft.com/office/drawing/2014/main" id="{464F28BB-7EC9-4DE1-9DF9-9DAD456C0BAC}"/>
                  </a:ext>
                </a:extLst>
              </p:cNvPr>
              <p:cNvPicPr>
                <a:picLocks noChangeAspect="1"/>
              </p:cNvPicPr>
              <p:nvPr/>
            </p:nvPicPr>
            <p:blipFill>
              <a:blip r:embed="rId4"/>
              <a:stretch>
                <a:fillRect/>
              </a:stretch>
            </p:blipFill>
            <p:spPr>
              <a:xfrm>
                <a:off x="6204065" y="3901287"/>
                <a:ext cx="2520000" cy="1500287"/>
              </a:xfrm>
              <a:prstGeom prst="rect">
                <a:avLst/>
              </a:prstGeom>
            </p:spPr>
          </p:pic>
          <p:pic>
            <p:nvPicPr>
              <p:cNvPr id="37" name="Picture 36" descr="A screenshot of a computer&#10;&#10;Description automatically generated">
                <a:extLst>
                  <a:ext uri="{FF2B5EF4-FFF2-40B4-BE49-F238E27FC236}">
                    <a16:creationId xmlns:a16="http://schemas.microsoft.com/office/drawing/2014/main" id="{45324618-20FD-39AA-BB40-DAE00460CFAC}"/>
                  </a:ext>
                </a:extLst>
              </p:cNvPr>
              <p:cNvPicPr>
                <a:picLocks noChangeAspect="1"/>
              </p:cNvPicPr>
              <p:nvPr/>
            </p:nvPicPr>
            <p:blipFill>
              <a:blip r:embed="rId5"/>
              <a:stretch>
                <a:fillRect/>
              </a:stretch>
            </p:blipFill>
            <p:spPr>
              <a:xfrm>
                <a:off x="6204065" y="5401574"/>
                <a:ext cx="2520000" cy="742392"/>
              </a:xfrm>
              <a:prstGeom prst="rect">
                <a:avLst/>
              </a:prstGeom>
            </p:spPr>
          </p:pic>
        </p:grpSp>
        <p:sp>
          <p:nvSpPr>
            <p:cNvPr id="39" name="Rectangle 38">
              <a:extLst>
                <a:ext uri="{FF2B5EF4-FFF2-40B4-BE49-F238E27FC236}">
                  <a16:creationId xmlns:a16="http://schemas.microsoft.com/office/drawing/2014/main" id="{BD2F3D50-D5AA-78A6-6200-4ACB512C1FBC}"/>
                </a:ext>
              </a:extLst>
            </p:cNvPr>
            <p:cNvSpPr/>
            <p:nvPr/>
          </p:nvSpPr>
          <p:spPr>
            <a:xfrm>
              <a:off x="7797874" y="2657152"/>
              <a:ext cx="820482" cy="22329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grpSp>
      <p:sp>
        <p:nvSpPr>
          <p:cNvPr id="64" name="Rounded Rectangle 63">
            <a:extLst>
              <a:ext uri="{FF2B5EF4-FFF2-40B4-BE49-F238E27FC236}">
                <a16:creationId xmlns:a16="http://schemas.microsoft.com/office/drawing/2014/main" id="{33A4F69E-83B1-3FBF-5D35-9250B0822C7E}"/>
              </a:ext>
            </a:extLst>
          </p:cNvPr>
          <p:cNvSpPr>
            <a:spLocks/>
          </p:cNvSpPr>
          <p:nvPr/>
        </p:nvSpPr>
        <p:spPr>
          <a:xfrm>
            <a:off x="6923760" y="3903215"/>
            <a:ext cx="2227989" cy="1955144"/>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5" name="Rectangle 64">
            <a:extLst>
              <a:ext uri="{FF2B5EF4-FFF2-40B4-BE49-F238E27FC236}">
                <a16:creationId xmlns:a16="http://schemas.microsoft.com/office/drawing/2014/main" id="{2A2268DB-31E4-8E98-405D-79D87751DDFE}"/>
              </a:ext>
            </a:extLst>
          </p:cNvPr>
          <p:cNvSpPr/>
          <p:nvPr/>
        </p:nvSpPr>
        <p:spPr>
          <a:xfrm>
            <a:off x="6799252" y="4760725"/>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4</a:t>
            </a:r>
          </a:p>
        </p:txBody>
      </p:sp>
      <p:sp>
        <p:nvSpPr>
          <p:cNvPr id="2" name="TextBox 1">
            <a:extLst>
              <a:ext uri="{FF2B5EF4-FFF2-40B4-BE49-F238E27FC236}">
                <a16:creationId xmlns:a16="http://schemas.microsoft.com/office/drawing/2014/main" id="{BAE7059D-1E77-3980-003C-AC4CA87B24E8}"/>
              </a:ext>
            </a:extLst>
          </p:cNvPr>
          <p:cNvSpPr txBox="1"/>
          <p:nvPr/>
        </p:nvSpPr>
        <p:spPr>
          <a:xfrm>
            <a:off x="320796" y="589478"/>
            <a:ext cx="5737711" cy="369332"/>
          </a:xfrm>
          <a:prstGeom prst="rect">
            <a:avLst/>
          </a:prstGeom>
          <a:noFill/>
        </p:spPr>
        <p:txBody>
          <a:bodyPr wrap="square">
            <a:spAutoFit/>
          </a:bodyPr>
          <a:lstStyle/>
          <a:p>
            <a:r>
              <a:rPr lang="en-GB" sz="1800" b="1" dirty="0"/>
              <a:t>Site Manager &gt; Pages </a:t>
            </a:r>
            <a:r>
              <a:rPr lang="en-GB" sz="1800" dirty="0"/>
              <a:t>&gt; Partners (</a:t>
            </a:r>
            <a:r>
              <a:rPr lang="en-GB" sz="1800" dirty="0">
                <a:solidFill>
                  <a:schemeClr val="accent2"/>
                </a:solidFill>
              </a:rPr>
              <a:t>[4]</a:t>
            </a:r>
            <a:r>
              <a:rPr lang="en-GB" sz="1800" dirty="0"/>
              <a:t> Country list block)</a:t>
            </a:r>
          </a:p>
        </p:txBody>
      </p:sp>
      <p:sp>
        <p:nvSpPr>
          <p:cNvPr id="19" name="TextBox 18">
            <a:extLst>
              <a:ext uri="{FF2B5EF4-FFF2-40B4-BE49-F238E27FC236}">
                <a16:creationId xmlns:a16="http://schemas.microsoft.com/office/drawing/2014/main" id="{1AF6737A-70C3-FF58-926E-D166EB90D7CC}"/>
              </a:ext>
            </a:extLst>
          </p:cNvPr>
          <p:cNvSpPr txBox="1"/>
          <p:nvPr/>
        </p:nvSpPr>
        <p:spPr>
          <a:xfrm>
            <a:off x="3464304" y="3439440"/>
            <a:ext cx="3199386" cy="9233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pt-PT" dirty="0"/>
              <a:t>Note: </a:t>
            </a:r>
            <a:r>
              <a:rPr lang="pt-PT" dirty="0" err="1"/>
              <a:t>The</a:t>
            </a:r>
            <a:r>
              <a:rPr lang="pt-PT" dirty="0"/>
              <a:t> </a:t>
            </a:r>
            <a:r>
              <a:rPr lang="pt-PT" dirty="0" err="1"/>
              <a:t>information</a:t>
            </a:r>
            <a:r>
              <a:rPr lang="pt-PT" dirty="0"/>
              <a:t> for </a:t>
            </a:r>
            <a:r>
              <a:rPr lang="pt-PT" dirty="0" err="1"/>
              <a:t>each</a:t>
            </a:r>
            <a:r>
              <a:rPr lang="pt-PT" dirty="0"/>
              <a:t> country </a:t>
            </a:r>
            <a:r>
              <a:rPr lang="pt-PT" dirty="0" err="1"/>
              <a:t>is</a:t>
            </a:r>
            <a:r>
              <a:rPr lang="pt-PT" dirty="0"/>
              <a:t> </a:t>
            </a:r>
            <a:r>
              <a:rPr lang="pt-PT" dirty="0" err="1"/>
              <a:t>managed</a:t>
            </a:r>
            <a:r>
              <a:rPr lang="pt-PT" dirty="0"/>
              <a:t> in </a:t>
            </a:r>
            <a:r>
              <a:rPr lang="pt-PT" dirty="0" err="1"/>
              <a:t>the</a:t>
            </a:r>
            <a:r>
              <a:rPr lang="pt-PT" dirty="0"/>
              <a:t> Countries </a:t>
            </a:r>
            <a:r>
              <a:rPr lang="pt-PT" dirty="0" err="1"/>
              <a:t>tab</a:t>
            </a:r>
            <a:endParaRPr lang="pt-PT" dirty="0"/>
          </a:p>
        </p:txBody>
      </p:sp>
      <p:grpSp>
        <p:nvGrpSpPr>
          <p:cNvPr id="7" name="Group 6">
            <a:extLst>
              <a:ext uri="{FF2B5EF4-FFF2-40B4-BE49-F238E27FC236}">
                <a16:creationId xmlns:a16="http://schemas.microsoft.com/office/drawing/2014/main" id="{0FB3BA69-795A-F5EA-2731-7D50840DD42C}"/>
              </a:ext>
            </a:extLst>
          </p:cNvPr>
          <p:cNvGrpSpPr/>
          <p:nvPr/>
        </p:nvGrpSpPr>
        <p:grpSpPr>
          <a:xfrm>
            <a:off x="328820" y="2882844"/>
            <a:ext cx="2520728" cy="2094104"/>
            <a:chOff x="328820" y="2914374"/>
            <a:chExt cx="2520728" cy="2094104"/>
          </a:xfrm>
        </p:grpSpPr>
        <p:pic>
          <p:nvPicPr>
            <p:cNvPr id="8" name="Picture 7">
              <a:extLst>
                <a:ext uri="{FF2B5EF4-FFF2-40B4-BE49-F238E27FC236}">
                  <a16:creationId xmlns:a16="http://schemas.microsoft.com/office/drawing/2014/main" id="{BF31015C-550C-5398-A1F0-BF7E0DCC0E35}"/>
                </a:ext>
              </a:extLst>
            </p:cNvPr>
            <p:cNvPicPr>
              <a:picLocks noChangeAspect="1"/>
            </p:cNvPicPr>
            <p:nvPr/>
          </p:nvPicPr>
          <p:blipFill>
            <a:blip r:embed="rId6"/>
            <a:stretch>
              <a:fillRect/>
            </a:stretch>
          </p:blipFill>
          <p:spPr>
            <a:xfrm>
              <a:off x="329548" y="2914374"/>
              <a:ext cx="2520000" cy="1443139"/>
            </a:xfrm>
            <a:prstGeom prst="rect">
              <a:avLst/>
            </a:prstGeom>
          </p:spPr>
        </p:pic>
        <p:pic>
          <p:nvPicPr>
            <p:cNvPr id="9" name="Picture 8">
              <a:extLst>
                <a:ext uri="{FF2B5EF4-FFF2-40B4-BE49-F238E27FC236}">
                  <a16:creationId xmlns:a16="http://schemas.microsoft.com/office/drawing/2014/main" id="{ACC432D6-CB1A-D153-503F-C88342457463}"/>
                </a:ext>
              </a:extLst>
            </p:cNvPr>
            <p:cNvPicPr>
              <a:picLocks noChangeAspect="1"/>
            </p:cNvPicPr>
            <p:nvPr/>
          </p:nvPicPr>
          <p:blipFill>
            <a:blip r:embed="rId7"/>
            <a:stretch>
              <a:fillRect/>
            </a:stretch>
          </p:blipFill>
          <p:spPr>
            <a:xfrm>
              <a:off x="328820" y="4349176"/>
              <a:ext cx="2520000" cy="659302"/>
            </a:xfrm>
            <a:prstGeom prst="rect">
              <a:avLst/>
            </a:prstGeom>
          </p:spPr>
        </p:pic>
      </p:grpSp>
      <p:pic>
        <p:nvPicPr>
          <p:cNvPr id="11" name="Picture 10">
            <a:extLst>
              <a:ext uri="{FF2B5EF4-FFF2-40B4-BE49-F238E27FC236}">
                <a16:creationId xmlns:a16="http://schemas.microsoft.com/office/drawing/2014/main" id="{572C54EF-0450-EAC1-04CB-F18BE49718DB}"/>
              </a:ext>
            </a:extLst>
          </p:cNvPr>
          <p:cNvPicPr>
            <a:picLocks noChangeAspect="1"/>
          </p:cNvPicPr>
          <p:nvPr/>
        </p:nvPicPr>
        <p:blipFill>
          <a:blip r:embed="rId8"/>
          <a:stretch>
            <a:fillRect/>
          </a:stretch>
        </p:blipFill>
        <p:spPr>
          <a:xfrm>
            <a:off x="329548" y="1212188"/>
            <a:ext cx="2520000" cy="1380872"/>
          </a:xfrm>
          <a:prstGeom prst="rect">
            <a:avLst/>
          </a:prstGeom>
        </p:spPr>
      </p:pic>
      <p:sp>
        <p:nvSpPr>
          <p:cNvPr id="14" name="Rounded Rectangle 13">
            <a:extLst>
              <a:ext uri="{FF2B5EF4-FFF2-40B4-BE49-F238E27FC236}">
                <a16:creationId xmlns:a16="http://schemas.microsoft.com/office/drawing/2014/main" id="{2B0A2BFE-7CC8-5439-2F43-157852757AF1}"/>
              </a:ext>
            </a:extLst>
          </p:cNvPr>
          <p:cNvSpPr>
            <a:spLocks/>
          </p:cNvSpPr>
          <p:nvPr/>
        </p:nvSpPr>
        <p:spPr>
          <a:xfrm>
            <a:off x="344488" y="1924245"/>
            <a:ext cx="324000" cy="9706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6" name="Rounded Rectangle 15">
            <a:extLst>
              <a:ext uri="{FF2B5EF4-FFF2-40B4-BE49-F238E27FC236}">
                <a16:creationId xmlns:a16="http://schemas.microsoft.com/office/drawing/2014/main" id="{F41D8732-738D-6FD5-60CD-2E03C4873219}"/>
              </a:ext>
            </a:extLst>
          </p:cNvPr>
          <p:cNvSpPr>
            <a:spLocks/>
          </p:cNvSpPr>
          <p:nvPr/>
        </p:nvSpPr>
        <p:spPr>
          <a:xfrm>
            <a:off x="685287" y="1998417"/>
            <a:ext cx="349428" cy="9706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17" name="Straight Arrow Connector 16">
            <a:extLst>
              <a:ext uri="{FF2B5EF4-FFF2-40B4-BE49-F238E27FC236}">
                <a16:creationId xmlns:a16="http://schemas.microsoft.com/office/drawing/2014/main" id="{00A51A81-2483-ED4E-B7B6-A30005FBBD76}"/>
              </a:ext>
            </a:extLst>
          </p:cNvPr>
          <p:cNvCxnSpPr>
            <a:cxnSpLocks/>
            <a:endCxn id="8" idx="0"/>
          </p:cNvCxnSpPr>
          <p:nvPr/>
        </p:nvCxnSpPr>
        <p:spPr>
          <a:xfrm flipH="1">
            <a:off x="1589548" y="2267343"/>
            <a:ext cx="958098" cy="61550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8" name="Rectangle 17">
            <a:extLst>
              <a:ext uri="{FF2B5EF4-FFF2-40B4-BE49-F238E27FC236}">
                <a16:creationId xmlns:a16="http://schemas.microsoft.com/office/drawing/2014/main" id="{87E66203-5A76-C6D0-6E49-594C91D8DB40}"/>
              </a:ext>
            </a:extLst>
          </p:cNvPr>
          <p:cNvSpPr>
            <a:spLocks noChangeAspect="1"/>
          </p:cNvSpPr>
          <p:nvPr/>
        </p:nvSpPr>
        <p:spPr>
          <a:xfrm>
            <a:off x="668488" y="3911479"/>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2</a:t>
            </a:r>
          </a:p>
        </p:txBody>
      </p:sp>
      <p:sp>
        <p:nvSpPr>
          <p:cNvPr id="20" name="Rectangle 19">
            <a:extLst>
              <a:ext uri="{FF2B5EF4-FFF2-40B4-BE49-F238E27FC236}">
                <a16:creationId xmlns:a16="http://schemas.microsoft.com/office/drawing/2014/main" id="{14A4FC3C-44DC-164C-1E4D-4D7E0FA635B4}"/>
              </a:ext>
            </a:extLst>
          </p:cNvPr>
          <p:cNvSpPr>
            <a:spLocks noChangeAspect="1"/>
          </p:cNvSpPr>
          <p:nvPr/>
        </p:nvSpPr>
        <p:spPr>
          <a:xfrm>
            <a:off x="668488" y="4044817"/>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3</a:t>
            </a:r>
          </a:p>
        </p:txBody>
      </p:sp>
      <p:sp>
        <p:nvSpPr>
          <p:cNvPr id="21" name="Rectangle 20">
            <a:extLst>
              <a:ext uri="{FF2B5EF4-FFF2-40B4-BE49-F238E27FC236}">
                <a16:creationId xmlns:a16="http://schemas.microsoft.com/office/drawing/2014/main" id="{B02E2B97-7285-BE6A-628B-627521574201}"/>
              </a:ext>
            </a:extLst>
          </p:cNvPr>
          <p:cNvSpPr>
            <a:spLocks noChangeAspect="1"/>
          </p:cNvSpPr>
          <p:nvPr/>
        </p:nvSpPr>
        <p:spPr>
          <a:xfrm>
            <a:off x="668488" y="4172616"/>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4</a:t>
            </a:r>
          </a:p>
        </p:txBody>
      </p:sp>
      <p:sp>
        <p:nvSpPr>
          <p:cNvPr id="22" name="Rectangle 21">
            <a:extLst>
              <a:ext uri="{FF2B5EF4-FFF2-40B4-BE49-F238E27FC236}">
                <a16:creationId xmlns:a16="http://schemas.microsoft.com/office/drawing/2014/main" id="{B7273C87-DE74-3FC9-7096-EA0EA5603BA2}"/>
              </a:ext>
            </a:extLst>
          </p:cNvPr>
          <p:cNvSpPr>
            <a:spLocks noChangeAspect="1"/>
          </p:cNvSpPr>
          <p:nvPr/>
        </p:nvSpPr>
        <p:spPr>
          <a:xfrm>
            <a:off x="668488" y="4306717"/>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5</a:t>
            </a:r>
          </a:p>
        </p:txBody>
      </p:sp>
      <p:cxnSp>
        <p:nvCxnSpPr>
          <p:cNvPr id="24" name="Straight Arrow Connector 23">
            <a:extLst>
              <a:ext uri="{FF2B5EF4-FFF2-40B4-BE49-F238E27FC236}">
                <a16:creationId xmlns:a16="http://schemas.microsoft.com/office/drawing/2014/main" id="{3FE34FC7-068A-3DE1-0A4D-82DD70AA5906}"/>
              </a:ext>
            </a:extLst>
          </p:cNvPr>
          <p:cNvCxnSpPr>
            <a:cxnSpLocks/>
          </p:cNvCxnSpPr>
          <p:nvPr/>
        </p:nvCxnSpPr>
        <p:spPr>
          <a:xfrm flipV="1">
            <a:off x="2622430" y="2046947"/>
            <a:ext cx="801260" cy="221799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29" name="Picture 28">
            <a:extLst>
              <a:ext uri="{FF2B5EF4-FFF2-40B4-BE49-F238E27FC236}">
                <a16:creationId xmlns:a16="http://schemas.microsoft.com/office/drawing/2014/main" id="{CF5A3678-CB44-6DE1-7E14-8A4B8DDF12F5}"/>
              </a:ext>
            </a:extLst>
          </p:cNvPr>
          <p:cNvPicPr>
            <a:picLocks noChangeAspect="1"/>
          </p:cNvPicPr>
          <p:nvPr/>
        </p:nvPicPr>
        <p:blipFill>
          <a:blip r:embed="rId9"/>
          <a:stretch>
            <a:fillRect/>
          </a:stretch>
        </p:blipFill>
        <p:spPr>
          <a:xfrm>
            <a:off x="3423690" y="1159740"/>
            <a:ext cx="3240000" cy="2123895"/>
          </a:xfrm>
          <a:prstGeom prst="rect">
            <a:avLst/>
          </a:prstGeom>
        </p:spPr>
      </p:pic>
    </p:spTree>
    <p:extLst>
      <p:ext uri="{BB962C8B-B14F-4D97-AF65-F5344CB8AC3E}">
        <p14:creationId xmlns:p14="http://schemas.microsoft.com/office/powerpoint/2010/main" val="25631214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2EC0E-3B40-8376-A52D-68F1BA3705D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FB8D670-356B-7F26-3878-3489D655F838}"/>
              </a:ext>
            </a:extLst>
          </p:cNvPr>
          <p:cNvSpPr txBox="1"/>
          <p:nvPr/>
        </p:nvSpPr>
        <p:spPr>
          <a:xfrm>
            <a:off x="158353" y="19050"/>
            <a:ext cx="9747647" cy="523220"/>
          </a:xfrm>
          <a:prstGeom prst="rect">
            <a:avLst/>
          </a:prstGeom>
          <a:noFill/>
        </p:spPr>
        <p:txBody>
          <a:bodyPr wrap="square">
            <a:spAutoFit/>
          </a:bodyPr>
          <a:lstStyle/>
          <a:p>
            <a:r>
              <a:rPr lang="en-GB" sz="2800" b="1" dirty="0">
                <a:solidFill>
                  <a:srgbClr val="283F50"/>
                </a:solidFill>
              </a:rPr>
              <a:t>Our Network &gt; Pages </a:t>
            </a:r>
            <a:r>
              <a:rPr lang="en-GB" sz="2000" dirty="0">
                <a:solidFill>
                  <a:srgbClr val="283F50"/>
                </a:solidFill>
              </a:rPr>
              <a:t>(Partners</a:t>
            </a:r>
            <a:r>
              <a:rPr lang="en-GB" sz="2000" dirty="0"/>
              <a:t>)										</a:t>
            </a:r>
            <a:r>
              <a:rPr lang="en-GB" sz="2800" b="1" dirty="0"/>
              <a:t>4/4</a:t>
            </a:r>
            <a:endParaRPr lang="en-GB" sz="2800" b="1" dirty="0">
              <a:solidFill>
                <a:srgbClr val="283F50"/>
              </a:solidFill>
            </a:endParaRPr>
          </a:p>
        </p:txBody>
      </p:sp>
      <p:grpSp>
        <p:nvGrpSpPr>
          <p:cNvPr id="40" name="Group 39">
            <a:extLst>
              <a:ext uri="{FF2B5EF4-FFF2-40B4-BE49-F238E27FC236}">
                <a16:creationId xmlns:a16="http://schemas.microsoft.com/office/drawing/2014/main" id="{CBFD9C43-57AB-E74C-515D-FCAF2BB024E1}"/>
              </a:ext>
            </a:extLst>
          </p:cNvPr>
          <p:cNvGrpSpPr>
            <a:grpSpLocks noChangeAspect="1"/>
          </p:cNvGrpSpPr>
          <p:nvPr/>
        </p:nvGrpSpPr>
        <p:grpSpPr>
          <a:xfrm>
            <a:off x="7098000" y="1412965"/>
            <a:ext cx="2808000" cy="5425985"/>
            <a:chOff x="6098356" y="1460023"/>
            <a:chExt cx="2520000" cy="4869473"/>
          </a:xfrm>
        </p:grpSpPr>
        <p:grpSp>
          <p:nvGrpSpPr>
            <p:cNvPr id="38" name="Group 37">
              <a:extLst>
                <a:ext uri="{FF2B5EF4-FFF2-40B4-BE49-F238E27FC236}">
                  <a16:creationId xmlns:a16="http://schemas.microsoft.com/office/drawing/2014/main" id="{D263B65A-1945-7515-C0CB-D7FF07D6EAB1}"/>
                </a:ext>
              </a:extLst>
            </p:cNvPr>
            <p:cNvGrpSpPr/>
            <p:nvPr/>
          </p:nvGrpSpPr>
          <p:grpSpPr>
            <a:xfrm>
              <a:off x="6098356" y="1460023"/>
              <a:ext cx="2520000" cy="4869473"/>
              <a:chOff x="6204065" y="1274493"/>
              <a:chExt cx="2520000" cy="4869473"/>
            </a:xfrm>
          </p:grpSpPr>
          <p:pic>
            <p:nvPicPr>
              <p:cNvPr id="26" name="Picture 25" descr="A screenshot of a website&#10;&#10;Description automatically generated">
                <a:extLst>
                  <a:ext uri="{FF2B5EF4-FFF2-40B4-BE49-F238E27FC236}">
                    <a16:creationId xmlns:a16="http://schemas.microsoft.com/office/drawing/2014/main" id="{668C6B4C-CAD5-7531-5FC3-107EABAA0816}"/>
                  </a:ext>
                </a:extLst>
              </p:cNvPr>
              <p:cNvPicPr>
                <a:picLocks noChangeAspect="1"/>
              </p:cNvPicPr>
              <p:nvPr/>
            </p:nvPicPr>
            <p:blipFill>
              <a:blip r:embed="rId3"/>
              <a:stretch>
                <a:fillRect/>
              </a:stretch>
            </p:blipFill>
            <p:spPr>
              <a:xfrm>
                <a:off x="6204065" y="1274493"/>
                <a:ext cx="2520000" cy="1197129"/>
              </a:xfrm>
              <a:prstGeom prst="rect">
                <a:avLst/>
              </a:prstGeom>
            </p:spPr>
          </p:pic>
          <p:pic>
            <p:nvPicPr>
              <p:cNvPr id="27" name="Picture 26" descr="A map with blue pins on it&#10;&#10;Description automatically generated">
                <a:extLst>
                  <a:ext uri="{FF2B5EF4-FFF2-40B4-BE49-F238E27FC236}">
                    <a16:creationId xmlns:a16="http://schemas.microsoft.com/office/drawing/2014/main" id="{5780AF80-3DED-627B-4DFC-1D39AE16C056}"/>
                  </a:ext>
                </a:extLst>
              </p:cNvPr>
              <p:cNvPicPr>
                <a:picLocks noChangeAspect="1"/>
              </p:cNvPicPr>
              <p:nvPr/>
            </p:nvPicPr>
            <p:blipFill>
              <a:blip r:embed="rId4"/>
              <a:stretch>
                <a:fillRect/>
              </a:stretch>
            </p:blipFill>
            <p:spPr>
              <a:xfrm>
                <a:off x="6204065" y="2471622"/>
                <a:ext cx="2520000" cy="1429665"/>
              </a:xfrm>
              <a:prstGeom prst="rect">
                <a:avLst/>
              </a:prstGeom>
            </p:spPr>
          </p:pic>
          <p:pic>
            <p:nvPicPr>
              <p:cNvPr id="30" name="Picture 29" descr="A screenshot of a computer&#10;&#10;Description automatically generated">
                <a:extLst>
                  <a:ext uri="{FF2B5EF4-FFF2-40B4-BE49-F238E27FC236}">
                    <a16:creationId xmlns:a16="http://schemas.microsoft.com/office/drawing/2014/main" id="{990E6E4C-8B65-69B4-6831-9E0A784354E7}"/>
                  </a:ext>
                </a:extLst>
              </p:cNvPr>
              <p:cNvPicPr>
                <a:picLocks noChangeAspect="1"/>
              </p:cNvPicPr>
              <p:nvPr/>
            </p:nvPicPr>
            <p:blipFill>
              <a:blip r:embed="rId5"/>
              <a:stretch>
                <a:fillRect/>
              </a:stretch>
            </p:blipFill>
            <p:spPr>
              <a:xfrm>
                <a:off x="6204065" y="3901287"/>
                <a:ext cx="2520000" cy="1500287"/>
              </a:xfrm>
              <a:prstGeom prst="rect">
                <a:avLst/>
              </a:prstGeom>
            </p:spPr>
          </p:pic>
          <p:pic>
            <p:nvPicPr>
              <p:cNvPr id="37" name="Picture 36" descr="A screenshot of a computer&#10;&#10;Description automatically generated">
                <a:extLst>
                  <a:ext uri="{FF2B5EF4-FFF2-40B4-BE49-F238E27FC236}">
                    <a16:creationId xmlns:a16="http://schemas.microsoft.com/office/drawing/2014/main" id="{7C773A14-10E6-D003-F20B-C0C750C0CD8D}"/>
                  </a:ext>
                </a:extLst>
              </p:cNvPr>
              <p:cNvPicPr>
                <a:picLocks noChangeAspect="1"/>
              </p:cNvPicPr>
              <p:nvPr/>
            </p:nvPicPr>
            <p:blipFill>
              <a:blip r:embed="rId6"/>
              <a:stretch>
                <a:fillRect/>
              </a:stretch>
            </p:blipFill>
            <p:spPr>
              <a:xfrm>
                <a:off x="6204065" y="5401574"/>
                <a:ext cx="2520000" cy="742392"/>
              </a:xfrm>
              <a:prstGeom prst="rect">
                <a:avLst/>
              </a:prstGeom>
            </p:spPr>
          </p:pic>
        </p:grpSp>
        <p:sp>
          <p:nvSpPr>
            <p:cNvPr id="39" name="Rectangle 38">
              <a:extLst>
                <a:ext uri="{FF2B5EF4-FFF2-40B4-BE49-F238E27FC236}">
                  <a16:creationId xmlns:a16="http://schemas.microsoft.com/office/drawing/2014/main" id="{FE8BE1F9-35A9-321A-5BF0-1FB6E5F017E4}"/>
                </a:ext>
              </a:extLst>
            </p:cNvPr>
            <p:cNvSpPr/>
            <p:nvPr/>
          </p:nvSpPr>
          <p:spPr>
            <a:xfrm>
              <a:off x="7797874" y="2657152"/>
              <a:ext cx="820482" cy="22329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grpSp>
      <p:sp>
        <p:nvSpPr>
          <p:cNvPr id="64" name="Rounded Rectangle 63">
            <a:extLst>
              <a:ext uri="{FF2B5EF4-FFF2-40B4-BE49-F238E27FC236}">
                <a16:creationId xmlns:a16="http://schemas.microsoft.com/office/drawing/2014/main" id="{1C364D8E-478E-C31D-AE11-D0CF4C04641C}"/>
              </a:ext>
            </a:extLst>
          </p:cNvPr>
          <p:cNvSpPr>
            <a:spLocks/>
          </p:cNvSpPr>
          <p:nvPr/>
        </p:nvSpPr>
        <p:spPr>
          <a:xfrm>
            <a:off x="6931392" y="5822203"/>
            <a:ext cx="2227989" cy="52322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5" name="Rectangle 64">
            <a:extLst>
              <a:ext uri="{FF2B5EF4-FFF2-40B4-BE49-F238E27FC236}">
                <a16:creationId xmlns:a16="http://schemas.microsoft.com/office/drawing/2014/main" id="{137639A7-D73C-3956-2C33-81779D55D462}"/>
              </a:ext>
            </a:extLst>
          </p:cNvPr>
          <p:cNvSpPr/>
          <p:nvPr/>
        </p:nvSpPr>
        <p:spPr>
          <a:xfrm>
            <a:off x="6798739" y="6011713"/>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5</a:t>
            </a:r>
          </a:p>
        </p:txBody>
      </p:sp>
      <p:sp>
        <p:nvSpPr>
          <p:cNvPr id="2" name="TextBox 1">
            <a:extLst>
              <a:ext uri="{FF2B5EF4-FFF2-40B4-BE49-F238E27FC236}">
                <a16:creationId xmlns:a16="http://schemas.microsoft.com/office/drawing/2014/main" id="{302AD2CC-61B8-6D38-87B0-0D88D51FD053}"/>
              </a:ext>
            </a:extLst>
          </p:cNvPr>
          <p:cNvSpPr txBox="1"/>
          <p:nvPr/>
        </p:nvSpPr>
        <p:spPr>
          <a:xfrm>
            <a:off x="320796" y="589478"/>
            <a:ext cx="5737711" cy="369332"/>
          </a:xfrm>
          <a:prstGeom prst="rect">
            <a:avLst/>
          </a:prstGeom>
          <a:noFill/>
        </p:spPr>
        <p:txBody>
          <a:bodyPr wrap="square">
            <a:spAutoFit/>
          </a:bodyPr>
          <a:lstStyle/>
          <a:p>
            <a:r>
              <a:rPr lang="en-GB" sz="1800" b="1" dirty="0"/>
              <a:t>Site Manager &gt; Pages </a:t>
            </a:r>
            <a:r>
              <a:rPr lang="en-GB" sz="1800" dirty="0"/>
              <a:t>&gt; Partners (</a:t>
            </a:r>
            <a:r>
              <a:rPr lang="en-GB" sz="1800" dirty="0">
                <a:solidFill>
                  <a:schemeClr val="accent2"/>
                </a:solidFill>
              </a:rPr>
              <a:t>[5]</a:t>
            </a:r>
            <a:r>
              <a:rPr lang="en-GB" sz="1800" dirty="0"/>
              <a:t> Image </a:t>
            </a:r>
            <a:r>
              <a:rPr lang="en-GB" dirty="0"/>
              <a:t>Grid </a:t>
            </a:r>
            <a:r>
              <a:rPr lang="en-GB" sz="1800" dirty="0"/>
              <a:t>block)</a:t>
            </a:r>
          </a:p>
        </p:txBody>
      </p:sp>
      <p:grpSp>
        <p:nvGrpSpPr>
          <p:cNvPr id="7" name="Group 6">
            <a:extLst>
              <a:ext uri="{FF2B5EF4-FFF2-40B4-BE49-F238E27FC236}">
                <a16:creationId xmlns:a16="http://schemas.microsoft.com/office/drawing/2014/main" id="{FEF8C963-FC89-C112-291C-CD9051F89BE6}"/>
              </a:ext>
            </a:extLst>
          </p:cNvPr>
          <p:cNvGrpSpPr/>
          <p:nvPr/>
        </p:nvGrpSpPr>
        <p:grpSpPr>
          <a:xfrm>
            <a:off x="328820" y="2882844"/>
            <a:ext cx="2520728" cy="2094104"/>
            <a:chOff x="328820" y="2914374"/>
            <a:chExt cx="2520728" cy="2094104"/>
          </a:xfrm>
        </p:grpSpPr>
        <p:pic>
          <p:nvPicPr>
            <p:cNvPr id="9" name="Picture 8">
              <a:extLst>
                <a:ext uri="{FF2B5EF4-FFF2-40B4-BE49-F238E27FC236}">
                  <a16:creationId xmlns:a16="http://schemas.microsoft.com/office/drawing/2014/main" id="{4F19F0D2-26C2-4635-58DA-08C185D89F26}"/>
                </a:ext>
              </a:extLst>
            </p:cNvPr>
            <p:cNvPicPr>
              <a:picLocks noChangeAspect="1"/>
            </p:cNvPicPr>
            <p:nvPr/>
          </p:nvPicPr>
          <p:blipFill>
            <a:blip r:embed="rId7"/>
            <a:stretch>
              <a:fillRect/>
            </a:stretch>
          </p:blipFill>
          <p:spPr>
            <a:xfrm>
              <a:off x="329548" y="2914374"/>
              <a:ext cx="2520000" cy="1443139"/>
            </a:xfrm>
            <a:prstGeom prst="rect">
              <a:avLst/>
            </a:prstGeom>
          </p:spPr>
        </p:pic>
        <p:pic>
          <p:nvPicPr>
            <p:cNvPr id="11" name="Picture 10">
              <a:extLst>
                <a:ext uri="{FF2B5EF4-FFF2-40B4-BE49-F238E27FC236}">
                  <a16:creationId xmlns:a16="http://schemas.microsoft.com/office/drawing/2014/main" id="{935B71A1-C16A-5ABA-2B86-48B5504E90FC}"/>
                </a:ext>
              </a:extLst>
            </p:cNvPr>
            <p:cNvPicPr>
              <a:picLocks noChangeAspect="1"/>
            </p:cNvPicPr>
            <p:nvPr/>
          </p:nvPicPr>
          <p:blipFill>
            <a:blip r:embed="rId8"/>
            <a:stretch>
              <a:fillRect/>
            </a:stretch>
          </p:blipFill>
          <p:spPr>
            <a:xfrm>
              <a:off x="328820" y="4349176"/>
              <a:ext cx="2520000" cy="659302"/>
            </a:xfrm>
            <a:prstGeom prst="rect">
              <a:avLst/>
            </a:prstGeom>
          </p:spPr>
        </p:pic>
      </p:grpSp>
      <p:pic>
        <p:nvPicPr>
          <p:cNvPr id="12" name="Picture 11">
            <a:extLst>
              <a:ext uri="{FF2B5EF4-FFF2-40B4-BE49-F238E27FC236}">
                <a16:creationId xmlns:a16="http://schemas.microsoft.com/office/drawing/2014/main" id="{7D4CE0E8-7A07-31DE-D7E3-B950FFA6452F}"/>
              </a:ext>
            </a:extLst>
          </p:cNvPr>
          <p:cNvPicPr>
            <a:picLocks noChangeAspect="1"/>
          </p:cNvPicPr>
          <p:nvPr/>
        </p:nvPicPr>
        <p:blipFill>
          <a:blip r:embed="rId9"/>
          <a:stretch>
            <a:fillRect/>
          </a:stretch>
        </p:blipFill>
        <p:spPr>
          <a:xfrm>
            <a:off x="329548" y="1212188"/>
            <a:ext cx="2520000" cy="1380872"/>
          </a:xfrm>
          <a:prstGeom prst="rect">
            <a:avLst/>
          </a:prstGeom>
        </p:spPr>
      </p:pic>
      <p:sp>
        <p:nvSpPr>
          <p:cNvPr id="16" name="Rounded Rectangle 15">
            <a:extLst>
              <a:ext uri="{FF2B5EF4-FFF2-40B4-BE49-F238E27FC236}">
                <a16:creationId xmlns:a16="http://schemas.microsoft.com/office/drawing/2014/main" id="{30464CAC-66A6-E4EF-4092-18A75E7746D5}"/>
              </a:ext>
            </a:extLst>
          </p:cNvPr>
          <p:cNvSpPr>
            <a:spLocks/>
          </p:cNvSpPr>
          <p:nvPr/>
        </p:nvSpPr>
        <p:spPr>
          <a:xfrm>
            <a:off x="344488" y="1924245"/>
            <a:ext cx="324000" cy="9706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9" name="Rounded Rectangle 18">
            <a:extLst>
              <a:ext uri="{FF2B5EF4-FFF2-40B4-BE49-F238E27FC236}">
                <a16:creationId xmlns:a16="http://schemas.microsoft.com/office/drawing/2014/main" id="{356F6705-647C-EB92-4D67-6DF6456DF428}"/>
              </a:ext>
            </a:extLst>
          </p:cNvPr>
          <p:cNvSpPr>
            <a:spLocks/>
          </p:cNvSpPr>
          <p:nvPr/>
        </p:nvSpPr>
        <p:spPr>
          <a:xfrm>
            <a:off x="685287" y="1998417"/>
            <a:ext cx="349428" cy="9706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20" name="Straight Arrow Connector 19">
            <a:extLst>
              <a:ext uri="{FF2B5EF4-FFF2-40B4-BE49-F238E27FC236}">
                <a16:creationId xmlns:a16="http://schemas.microsoft.com/office/drawing/2014/main" id="{498BE1C5-BCFE-545B-4DCF-79BB12DAFF66}"/>
              </a:ext>
            </a:extLst>
          </p:cNvPr>
          <p:cNvCxnSpPr>
            <a:cxnSpLocks/>
            <a:endCxn id="9" idx="0"/>
          </p:cNvCxnSpPr>
          <p:nvPr/>
        </p:nvCxnSpPr>
        <p:spPr>
          <a:xfrm flipH="1">
            <a:off x="1589548" y="2267343"/>
            <a:ext cx="958098" cy="61550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1" name="Rectangle 20">
            <a:extLst>
              <a:ext uri="{FF2B5EF4-FFF2-40B4-BE49-F238E27FC236}">
                <a16:creationId xmlns:a16="http://schemas.microsoft.com/office/drawing/2014/main" id="{69C4591D-A29B-0388-8D9A-7827359326D6}"/>
              </a:ext>
            </a:extLst>
          </p:cNvPr>
          <p:cNvSpPr>
            <a:spLocks noChangeAspect="1"/>
          </p:cNvSpPr>
          <p:nvPr/>
        </p:nvSpPr>
        <p:spPr>
          <a:xfrm>
            <a:off x="668488" y="3911479"/>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2</a:t>
            </a:r>
          </a:p>
        </p:txBody>
      </p:sp>
      <p:sp>
        <p:nvSpPr>
          <p:cNvPr id="22" name="Rectangle 21">
            <a:extLst>
              <a:ext uri="{FF2B5EF4-FFF2-40B4-BE49-F238E27FC236}">
                <a16:creationId xmlns:a16="http://schemas.microsoft.com/office/drawing/2014/main" id="{148C3A04-82E9-E362-1B05-0BEAEF8DD621}"/>
              </a:ext>
            </a:extLst>
          </p:cNvPr>
          <p:cNvSpPr>
            <a:spLocks noChangeAspect="1"/>
          </p:cNvSpPr>
          <p:nvPr/>
        </p:nvSpPr>
        <p:spPr>
          <a:xfrm>
            <a:off x="668488" y="4044817"/>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3</a:t>
            </a:r>
          </a:p>
        </p:txBody>
      </p:sp>
      <p:sp>
        <p:nvSpPr>
          <p:cNvPr id="24" name="Rectangle 23">
            <a:extLst>
              <a:ext uri="{FF2B5EF4-FFF2-40B4-BE49-F238E27FC236}">
                <a16:creationId xmlns:a16="http://schemas.microsoft.com/office/drawing/2014/main" id="{2938A510-F47F-EC23-8E93-6CF21DCC1E9F}"/>
              </a:ext>
            </a:extLst>
          </p:cNvPr>
          <p:cNvSpPr>
            <a:spLocks noChangeAspect="1"/>
          </p:cNvSpPr>
          <p:nvPr/>
        </p:nvSpPr>
        <p:spPr>
          <a:xfrm>
            <a:off x="668488" y="4172616"/>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4</a:t>
            </a:r>
          </a:p>
        </p:txBody>
      </p:sp>
      <p:sp>
        <p:nvSpPr>
          <p:cNvPr id="25" name="Rectangle 24">
            <a:extLst>
              <a:ext uri="{FF2B5EF4-FFF2-40B4-BE49-F238E27FC236}">
                <a16:creationId xmlns:a16="http://schemas.microsoft.com/office/drawing/2014/main" id="{1C77A9DF-8EDF-26AF-FD65-0E38A9BBDE77}"/>
              </a:ext>
            </a:extLst>
          </p:cNvPr>
          <p:cNvSpPr>
            <a:spLocks noChangeAspect="1"/>
          </p:cNvSpPr>
          <p:nvPr/>
        </p:nvSpPr>
        <p:spPr>
          <a:xfrm>
            <a:off x="668488" y="4306717"/>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5</a:t>
            </a:r>
          </a:p>
        </p:txBody>
      </p:sp>
      <p:cxnSp>
        <p:nvCxnSpPr>
          <p:cNvPr id="4" name="Straight Arrow Connector 3">
            <a:extLst>
              <a:ext uri="{FF2B5EF4-FFF2-40B4-BE49-F238E27FC236}">
                <a16:creationId xmlns:a16="http://schemas.microsoft.com/office/drawing/2014/main" id="{90534BB0-CD6D-AB6A-EA75-D3DA36089450}"/>
              </a:ext>
            </a:extLst>
          </p:cNvPr>
          <p:cNvCxnSpPr>
            <a:cxnSpLocks/>
          </p:cNvCxnSpPr>
          <p:nvPr/>
        </p:nvCxnSpPr>
        <p:spPr>
          <a:xfrm flipV="1">
            <a:off x="2506319" y="1938794"/>
            <a:ext cx="852496" cy="242438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grpSp>
        <p:nvGrpSpPr>
          <p:cNvPr id="33" name="Group 32">
            <a:extLst>
              <a:ext uri="{FF2B5EF4-FFF2-40B4-BE49-F238E27FC236}">
                <a16:creationId xmlns:a16="http://schemas.microsoft.com/office/drawing/2014/main" id="{90001D5A-3DF4-4FC1-E583-C3A7FC884B69}"/>
              </a:ext>
            </a:extLst>
          </p:cNvPr>
          <p:cNvGrpSpPr/>
          <p:nvPr/>
        </p:nvGrpSpPr>
        <p:grpSpPr>
          <a:xfrm>
            <a:off x="3365617" y="1057643"/>
            <a:ext cx="2520000" cy="2659186"/>
            <a:chOff x="3365617" y="1057643"/>
            <a:chExt cx="2520000" cy="2659186"/>
          </a:xfrm>
        </p:grpSpPr>
        <p:pic>
          <p:nvPicPr>
            <p:cNvPr id="29" name="Picture 28">
              <a:extLst>
                <a:ext uri="{FF2B5EF4-FFF2-40B4-BE49-F238E27FC236}">
                  <a16:creationId xmlns:a16="http://schemas.microsoft.com/office/drawing/2014/main" id="{9D34AB96-7337-6811-2B46-F0D2FBE955D1}"/>
                </a:ext>
              </a:extLst>
            </p:cNvPr>
            <p:cNvPicPr>
              <a:picLocks noChangeAspect="1"/>
            </p:cNvPicPr>
            <p:nvPr/>
          </p:nvPicPr>
          <p:blipFill>
            <a:blip r:embed="rId10"/>
            <a:stretch>
              <a:fillRect/>
            </a:stretch>
          </p:blipFill>
          <p:spPr>
            <a:xfrm>
              <a:off x="3365617" y="1057643"/>
              <a:ext cx="2520000" cy="1487093"/>
            </a:xfrm>
            <a:prstGeom prst="rect">
              <a:avLst/>
            </a:prstGeom>
          </p:spPr>
        </p:pic>
        <p:pic>
          <p:nvPicPr>
            <p:cNvPr id="32" name="Picture 31">
              <a:extLst>
                <a:ext uri="{FF2B5EF4-FFF2-40B4-BE49-F238E27FC236}">
                  <a16:creationId xmlns:a16="http://schemas.microsoft.com/office/drawing/2014/main" id="{D73F763C-0A99-99C3-1E3A-F3B77752054A}"/>
                </a:ext>
              </a:extLst>
            </p:cNvPr>
            <p:cNvPicPr>
              <a:picLocks noChangeAspect="1"/>
            </p:cNvPicPr>
            <p:nvPr/>
          </p:nvPicPr>
          <p:blipFill>
            <a:blip r:embed="rId11"/>
            <a:stretch>
              <a:fillRect/>
            </a:stretch>
          </p:blipFill>
          <p:spPr>
            <a:xfrm>
              <a:off x="3365617" y="2544736"/>
              <a:ext cx="2520000" cy="1172093"/>
            </a:xfrm>
            <a:prstGeom prst="rect">
              <a:avLst/>
            </a:prstGeom>
          </p:spPr>
        </p:pic>
      </p:grpSp>
      <p:cxnSp>
        <p:nvCxnSpPr>
          <p:cNvPr id="18" name="Straight Arrow Connector 17">
            <a:extLst>
              <a:ext uri="{FF2B5EF4-FFF2-40B4-BE49-F238E27FC236}">
                <a16:creationId xmlns:a16="http://schemas.microsoft.com/office/drawing/2014/main" id="{31B4F743-77E3-5359-F02A-CC94149121EC}"/>
              </a:ext>
            </a:extLst>
          </p:cNvPr>
          <p:cNvCxnSpPr>
            <a:cxnSpLocks/>
          </p:cNvCxnSpPr>
          <p:nvPr/>
        </p:nvCxnSpPr>
        <p:spPr>
          <a:xfrm flipH="1">
            <a:off x="5252564" y="2933432"/>
            <a:ext cx="386236" cy="111138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36" name="Picture 35">
            <a:extLst>
              <a:ext uri="{FF2B5EF4-FFF2-40B4-BE49-F238E27FC236}">
                <a16:creationId xmlns:a16="http://schemas.microsoft.com/office/drawing/2014/main" id="{CE6B77E5-2DE0-14D2-A774-1FD99D431502}"/>
              </a:ext>
            </a:extLst>
          </p:cNvPr>
          <p:cNvPicPr>
            <a:picLocks noChangeAspect="1"/>
          </p:cNvPicPr>
          <p:nvPr/>
        </p:nvPicPr>
        <p:blipFill>
          <a:blip r:embed="rId12"/>
          <a:stretch>
            <a:fillRect/>
          </a:stretch>
        </p:blipFill>
        <p:spPr>
          <a:xfrm>
            <a:off x="3365617" y="4044817"/>
            <a:ext cx="2520000" cy="1651918"/>
          </a:xfrm>
          <a:prstGeom prst="rect">
            <a:avLst/>
          </a:prstGeom>
        </p:spPr>
      </p:pic>
    </p:spTree>
    <p:extLst>
      <p:ext uri="{BB962C8B-B14F-4D97-AF65-F5344CB8AC3E}">
        <p14:creationId xmlns:p14="http://schemas.microsoft.com/office/powerpoint/2010/main" val="800987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F5734-C61E-999E-A9E0-2F039ADBB14A}"/>
            </a:ext>
          </a:extLst>
        </p:cNvPr>
        <p:cNvGrpSpPr/>
        <p:nvPr/>
      </p:nvGrpSpPr>
      <p:grpSpPr>
        <a:xfrm>
          <a:off x="0" y="0"/>
          <a:ext cx="0" cy="0"/>
          <a:chOff x="0" y="0"/>
          <a:chExt cx="0" cy="0"/>
        </a:xfrm>
      </p:grpSpPr>
      <p:grpSp>
        <p:nvGrpSpPr>
          <p:cNvPr id="32" name="Group 31">
            <a:extLst>
              <a:ext uri="{FF2B5EF4-FFF2-40B4-BE49-F238E27FC236}">
                <a16:creationId xmlns:a16="http://schemas.microsoft.com/office/drawing/2014/main" id="{A7070A1D-0A55-CE79-6B19-4058B6409216}"/>
              </a:ext>
            </a:extLst>
          </p:cNvPr>
          <p:cNvGrpSpPr/>
          <p:nvPr/>
        </p:nvGrpSpPr>
        <p:grpSpPr>
          <a:xfrm>
            <a:off x="3133875" y="2941875"/>
            <a:ext cx="2522784" cy="2772373"/>
            <a:chOff x="3133875" y="2941875"/>
            <a:chExt cx="2522784" cy="2772373"/>
          </a:xfrm>
        </p:grpSpPr>
        <p:pic>
          <p:nvPicPr>
            <p:cNvPr id="24" name="Picture 23" descr="A screenshot of a menu&#10;&#10;Description automatically generated">
              <a:extLst>
                <a:ext uri="{FF2B5EF4-FFF2-40B4-BE49-F238E27FC236}">
                  <a16:creationId xmlns:a16="http://schemas.microsoft.com/office/drawing/2014/main" id="{87524351-61C4-5816-0871-6F0A9F68FE50}"/>
                </a:ext>
              </a:extLst>
            </p:cNvPr>
            <p:cNvPicPr>
              <a:picLocks noChangeAspect="1"/>
            </p:cNvPicPr>
            <p:nvPr/>
          </p:nvPicPr>
          <p:blipFill>
            <a:blip r:embed="rId3"/>
            <a:stretch>
              <a:fillRect/>
            </a:stretch>
          </p:blipFill>
          <p:spPr>
            <a:xfrm>
              <a:off x="3136659" y="2941875"/>
              <a:ext cx="2520000" cy="1490756"/>
            </a:xfrm>
            <a:prstGeom prst="rect">
              <a:avLst/>
            </a:prstGeom>
          </p:spPr>
        </p:pic>
        <p:pic>
          <p:nvPicPr>
            <p:cNvPr id="30" name="Picture 29" descr="A screenshot of a computer&#10;&#10;Description automatically generated">
              <a:extLst>
                <a:ext uri="{FF2B5EF4-FFF2-40B4-BE49-F238E27FC236}">
                  <a16:creationId xmlns:a16="http://schemas.microsoft.com/office/drawing/2014/main" id="{03EA4C09-9E8F-7CB1-FE37-DD9580996C24}"/>
                </a:ext>
              </a:extLst>
            </p:cNvPr>
            <p:cNvPicPr>
              <a:picLocks noChangeAspect="1"/>
            </p:cNvPicPr>
            <p:nvPr/>
          </p:nvPicPr>
          <p:blipFill>
            <a:blip r:embed="rId4"/>
            <a:stretch>
              <a:fillRect/>
            </a:stretch>
          </p:blipFill>
          <p:spPr>
            <a:xfrm>
              <a:off x="3133875" y="4432271"/>
              <a:ext cx="2520000" cy="1281977"/>
            </a:xfrm>
            <a:prstGeom prst="rect">
              <a:avLst/>
            </a:prstGeom>
          </p:spPr>
        </p:pic>
      </p:grpSp>
      <p:pic>
        <p:nvPicPr>
          <p:cNvPr id="19" name="Picture 18" descr="A screenshot of a menu&#10;&#10;Description automatically generated">
            <a:extLst>
              <a:ext uri="{FF2B5EF4-FFF2-40B4-BE49-F238E27FC236}">
                <a16:creationId xmlns:a16="http://schemas.microsoft.com/office/drawing/2014/main" id="{66391A82-41E7-1A18-2FBF-C51031581B41}"/>
              </a:ext>
            </a:extLst>
          </p:cNvPr>
          <p:cNvPicPr>
            <a:picLocks noChangeAspect="1"/>
          </p:cNvPicPr>
          <p:nvPr/>
        </p:nvPicPr>
        <p:blipFill>
          <a:blip r:embed="rId5"/>
          <a:stretch>
            <a:fillRect/>
          </a:stretch>
        </p:blipFill>
        <p:spPr>
          <a:xfrm>
            <a:off x="3142301" y="1250346"/>
            <a:ext cx="2520000" cy="1388198"/>
          </a:xfrm>
          <a:prstGeom prst="rect">
            <a:avLst/>
          </a:prstGeom>
        </p:spPr>
      </p:pic>
      <p:grpSp>
        <p:nvGrpSpPr>
          <p:cNvPr id="17" name="Group 16">
            <a:extLst>
              <a:ext uri="{FF2B5EF4-FFF2-40B4-BE49-F238E27FC236}">
                <a16:creationId xmlns:a16="http://schemas.microsoft.com/office/drawing/2014/main" id="{C7BC7117-31DD-B4FC-AD36-DEF103D23170}"/>
              </a:ext>
            </a:extLst>
          </p:cNvPr>
          <p:cNvGrpSpPr/>
          <p:nvPr/>
        </p:nvGrpSpPr>
        <p:grpSpPr>
          <a:xfrm>
            <a:off x="372200" y="4669912"/>
            <a:ext cx="2520000" cy="2075468"/>
            <a:chOff x="372200" y="4696808"/>
            <a:chExt cx="2520000" cy="2075468"/>
          </a:xfrm>
        </p:grpSpPr>
        <p:pic>
          <p:nvPicPr>
            <p:cNvPr id="11" name="Picture 10" descr="A screenshot of a computer&#10;&#10;Description automatically generated">
              <a:extLst>
                <a:ext uri="{FF2B5EF4-FFF2-40B4-BE49-F238E27FC236}">
                  <a16:creationId xmlns:a16="http://schemas.microsoft.com/office/drawing/2014/main" id="{B199C754-4C0A-4DFF-09E6-AC7565B327E2}"/>
                </a:ext>
              </a:extLst>
            </p:cNvPr>
            <p:cNvPicPr>
              <a:picLocks noChangeAspect="1"/>
            </p:cNvPicPr>
            <p:nvPr/>
          </p:nvPicPr>
          <p:blipFill>
            <a:blip r:embed="rId6"/>
            <a:stretch>
              <a:fillRect/>
            </a:stretch>
          </p:blipFill>
          <p:spPr>
            <a:xfrm>
              <a:off x="372200" y="4696808"/>
              <a:ext cx="2520000" cy="1457791"/>
            </a:xfrm>
            <a:prstGeom prst="rect">
              <a:avLst/>
            </a:prstGeom>
          </p:spPr>
        </p:pic>
        <p:pic>
          <p:nvPicPr>
            <p:cNvPr id="14" name="Picture 13" descr="A screenshot of a computer&#10;&#10;Description automatically generated">
              <a:extLst>
                <a:ext uri="{FF2B5EF4-FFF2-40B4-BE49-F238E27FC236}">
                  <a16:creationId xmlns:a16="http://schemas.microsoft.com/office/drawing/2014/main" id="{F5982C51-E889-622C-DA0D-4A753B5B0E8E}"/>
                </a:ext>
              </a:extLst>
            </p:cNvPr>
            <p:cNvPicPr>
              <a:picLocks noChangeAspect="1"/>
            </p:cNvPicPr>
            <p:nvPr/>
          </p:nvPicPr>
          <p:blipFill>
            <a:blip r:embed="rId7"/>
            <a:srcRect b="62691"/>
            <a:stretch/>
          </p:blipFill>
          <p:spPr>
            <a:xfrm>
              <a:off x="372200" y="6154600"/>
              <a:ext cx="2520000" cy="617676"/>
            </a:xfrm>
            <a:prstGeom prst="rect">
              <a:avLst/>
            </a:prstGeom>
          </p:spPr>
        </p:pic>
      </p:grpSp>
      <p:pic>
        <p:nvPicPr>
          <p:cNvPr id="8" name="Picture 7" descr="A screenshot of a computer&#10;&#10;Description automatically generated">
            <a:extLst>
              <a:ext uri="{FF2B5EF4-FFF2-40B4-BE49-F238E27FC236}">
                <a16:creationId xmlns:a16="http://schemas.microsoft.com/office/drawing/2014/main" id="{F60E82C0-A3BA-8046-8D90-70A38985E535}"/>
              </a:ext>
            </a:extLst>
          </p:cNvPr>
          <p:cNvPicPr>
            <a:picLocks noChangeAspect="1"/>
          </p:cNvPicPr>
          <p:nvPr/>
        </p:nvPicPr>
        <p:blipFill>
          <a:blip r:embed="rId8"/>
          <a:stretch>
            <a:fillRect/>
          </a:stretch>
        </p:blipFill>
        <p:spPr>
          <a:xfrm>
            <a:off x="374984" y="2919643"/>
            <a:ext cx="2520000" cy="1651918"/>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3266AAF0-4B2D-BBD3-C8DC-E3A157AAA9F6}"/>
              </a:ext>
            </a:extLst>
          </p:cNvPr>
          <p:cNvPicPr>
            <a:picLocks noChangeAspect="1"/>
          </p:cNvPicPr>
          <p:nvPr/>
        </p:nvPicPr>
        <p:blipFill>
          <a:blip r:embed="rId9"/>
          <a:stretch>
            <a:fillRect/>
          </a:stretch>
        </p:blipFill>
        <p:spPr>
          <a:xfrm>
            <a:off x="374984" y="1237356"/>
            <a:ext cx="2520000" cy="1615291"/>
          </a:xfrm>
          <a:prstGeom prst="rect">
            <a:avLst/>
          </a:prstGeom>
        </p:spPr>
      </p:pic>
      <p:sp>
        <p:nvSpPr>
          <p:cNvPr id="3" name="TextBox 2">
            <a:extLst>
              <a:ext uri="{FF2B5EF4-FFF2-40B4-BE49-F238E27FC236}">
                <a16:creationId xmlns:a16="http://schemas.microsoft.com/office/drawing/2014/main" id="{392DF1AD-FFB8-CA43-7D98-69EC6548BF54}"/>
              </a:ext>
            </a:extLst>
          </p:cNvPr>
          <p:cNvSpPr txBox="1"/>
          <p:nvPr/>
        </p:nvSpPr>
        <p:spPr>
          <a:xfrm>
            <a:off x="158353" y="19050"/>
            <a:ext cx="9747647" cy="523220"/>
          </a:xfrm>
          <a:prstGeom prst="rect">
            <a:avLst/>
          </a:prstGeom>
          <a:noFill/>
        </p:spPr>
        <p:txBody>
          <a:bodyPr wrap="square">
            <a:spAutoFit/>
          </a:bodyPr>
          <a:lstStyle/>
          <a:p>
            <a:r>
              <a:rPr lang="en-GB" sz="2800" b="1" dirty="0">
                <a:solidFill>
                  <a:srgbClr val="283F50"/>
                </a:solidFill>
              </a:rPr>
              <a:t>Our Network &gt; Pages </a:t>
            </a:r>
            <a:r>
              <a:rPr lang="en-GB" sz="2000" dirty="0">
                <a:solidFill>
                  <a:srgbClr val="283F50"/>
                </a:solidFill>
              </a:rPr>
              <a:t>(Strategy and Goal</a:t>
            </a:r>
            <a:r>
              <a:rPr lang="en-GB" sz="2000" dirty="0"/>
              <a:t>)</a:t>
            </a:r>
            <a:endParaRPr lang="en-GB" sz="2000" dirty="0">
              <a:solidFill>
                <a:srgbClr val="283F50"/>
              </a:solidFill>
            </a:endParaRPr>
          </a:p>
        </p:txBody>
      </p:sp>
      <p:cxnSp>
        <p:nvCxnSpPr>
          <p:cNvPr id="9" name="Straight Arrow Connector 8">
            <a:extLst>
              <a:ext uri="{FF2B5EF4-FFF2-40B4-BE49-F238E27FC236}">
                <a16:creationId xmlns:a16="http://schemas.microsoft.com/office/drawing/2014/main" id="{61A222DD-86BC-1B49-D33E-96ED69C18799}"/>
              </a:ext>
            </a:extLst>
          </p:cNvPr>
          <p:cNvCxnSpPr>
            <a:cxnSpLocks/>
          </p:cNvCxnSpPr>
          <p:nvPr/>
        </p:nvCxnSpPr>
        <p:spPr>
          <a:xfrm flipH="1">
            <a:off x="1667560" y="2305050"/>
            <a:ext cx="980357" cy="63752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9" name="Straight Arrow Connector 28">
            <a:extLst>
              <a:ext uri="{FF2B5EF4-FFF2-40B4-BE49-F238E27FC236}">
                <a16:creationId xmlns:a16="http://schemas.microsoft.com/office/drawing/2014/main" id="{F8284409-CF1A-17F4-486C-E2CA25277733}"/>
              </a:ext>
            </a:extLst>
          </p:cNvPr>
          <p:cNvCxnSpPr>
            <a:cxnSpLocks/>
          </p:cNvCxnSpPr>
          <p:nvPr/>
        </p:nvCxnSpPr>
        <p:spPr>
          <a:xfrm flipH="1">
            <a:off x="1742344" y="4080469"/>
            <a:ext cx="905573" cy="56477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56" name="Rounded Rectangle 55">
            <a:extLst>
              <a:ext uri="{FF2B5EF4-FFF2-40B4-BE49-F238E27FC236}">
                <a16:creationId xmlns:a16="http://schemas.microsoft.com/office/drawing/2014/main" id="{B555826F-AFBE-01C7-2491-FD97EF83CABC}"/>
              </a:ext>
            </a:extLst>
          </p:cNvPr>
          <p:cNvSpPr>
            <a:spLocks noChangeAspect="1"/>
          </p:cNvSpPr>
          <p:nvPr/>
        </p:nvSpPr>
        <p:spPr>
          <a:xfrm>
            <a:off x="388510" y="1946886"/>
            <a:ext cx="324000" cy="10573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57" name="Rounded Rectangle 56">
            <a:extLst>
              <a:ext uri="{FF2B5EF4-FFF2-40B4-BE49-F238E27FC236}">
                <a16:creationId xmlns:a16="http://schemas.microsoft.com/office/drawing/2014/main" id="{4E120D84-6A6F-A263-0C63-85C6A8CA0ED3}"/>
              </a:ext>
            </a:extLst>
          </p:cNvPr>
          <p:cNvSpPr>
            <a:spLocks/>
          </p:cNvSpPr>
          <p:nvPr/>
        </p:nvSpPr>
        <p:spPr>
          <a:xfrm>
            <a:off x="731164" y="2032127"/>
            <a:ext cx="324000" cy="9673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63" name="TextBox 62">
            <a:extLst>
              <a:ext uri="{FF2B5EF4-FFF2-40B4-BE49-F238E27FC236}">
                <a16:creationId xmlns:a16="http://schemas.microsoft.com/office/drawing/2014/main" id="{B99F759C-CC19-8FF0-DF6C-2DAD4695F70C}"/>
              </a:ext>
            </a:extLst>
          </p:cNvPr>
          <p:cNvSpPr txBox="1"/>
          <p:nvPr/>
        </p:nvSpPr>
        <p:spPr>
          <a:xfrm>
            <a:off x="320796" y="589478"/>
            <a:ext cx="2727003" cy="646331"/>
          </a:xfrm>
          <a:prstGeom prst="rect">
            <a:avLst/>
          </a:prstGeom>
          <a:noFill/>
        </p:spPr>
        <p:txBody>
          <a:bodyPr wrap="square">
            <a:spAutoFit/>
          </a:bodyPr>
          <a:lstStyle/>
          <a:p>
            <a:r>
              <a:rPr lang="en-GB" sz="1800" b="1" dirty="0"/>
              <a:t>Site Manager &gt; Pages </a:t>
            </a:r>
          </a:p>
          <a:p>
            <a:r>
              <a:rPr lang="en-GB" sz="1800" dirty="0"/>
              <a:t>&gt; Strategy and Goal</a:t>
            </a:r>
          </a:p>
        </p:txBody>
      </p:sp>
      <p:sp>
        <p:nvSpPr>
          <p:cNvPr id="85" name="TextBox 84">
            <a:extLst>
              <a:ext uri="{FF2B5EF4-FFF2-40B4-BE49-F238E27FC236}">
                <a16:creationId xmlns:a16="http://schemas.microsoft.com/office/drawing/2014/main" id="{8221197E-326F-265B-A7F6-9D3522499BCF}"/>
              </a:ext>
            </a:extLst>
          </p:cNvPr>
          <p:cNvSpPr txBox="1"/>
          <p:nvPr/>
        </p:nvSpPr>
        <p:spPr>
          <a:xfrm>
            <a:off x="3098153" y="601297"/>
            <a:ext cx="2370410" cy="646331"/>
          </a:xfrm>
          <a:prstGeom prst="rect">
            <a:avLst/>
          </a:prstGeom>
          <a:noFill/>
        </p:spPr>
        <p:txBody>
          <a:bodyPr wrap="square">
            <a:spAutoFit/>
          </a:bodyPr>
          <a:lstStyle/>
          <a:p>
            <a:r>
              <a:rPr lang="en-GB" sz="1800" b="1" dirty="0"/>
              <a:t>Site Manager &gt; Menu</a:t>
            </a:r>
          </a:p>
          <a:p>
            <a:r>
              <a:rPr lang="en-GB" sz="1800" b="1" dirty="0"/>
              <a:t> </a:t>
            </a:r>
            <a:r>
              <a:rPr lang="en-GB" sz="1800" dirty="0"/>
              <a:t>&gt; Strategy and Goal</a:t>
            </a:r>
          </a:p>
        </p:txBody>
      </p:sp>
      <p:sp>
        <p:nvSpPr>
          <p:cNvPr id="86" name="Rounded Rectangle 85">
            <a:extLst>
              <a:ext uri="{FF2B5EF4-FFF2-40B4-BE49-F238E27FC236}">
                <a16:creationId xmlns:a16="http://schemas.microsoft.com/office/drawing/2014/main" id="{91D60BE2-79DB-4FC9-DB23-A88316E875F8}"/>
              </a:ext>
            </a:extLst>
          </p:cNvPr>
          <p:cNvSpPr>
            <a:spLocks/>
          </p:cNvSpPr>
          <p:nvPr/>
        </p:nvSpPr>
        <p:spPr>
          <a:xfrm>
            <a:off x="3142301" y="1962218"/>
            <a:ext cx="357966" cy="90235"/>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88" name="Rounded Rectangle 87">
            <a:extLst>
              <a:ext uri="{FF2B5EF4-FFF2-40B4-BE49-F238E27FC236}">
                <a16:creationId xmlns:a16="http://schemas.microsoft.com/office/drawing/2014/main" id="{6ED84300-86B2-7633-97CF-07A9DB103AC9}"/>
              </a:ext>
            </a:extLst>
          </p:cNvPr>
          <p:cNvSpPr>
            <a:spLocks/>
          </p:cNvSpPr>
          <p:nvPr/>
        </p:nvSpPr>
        <p:spPr>
          <a:xfrm>
            <a:off x="3493325" y="1962218"/>
            <a:ext cx="357966" cy="90235"/>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89" name="Straight Arrow Connector 88">
            <a:extLst>
              <a:ext uri="{FF2B5EF4-FFF2-40B4-BE49-F238E27FC236}">
                <a16:creationId xmlns:a16="http://schemas.microsoft.com/office/drawing/2014/main" id="{ECDDF916-FEB3-7736-FB3B-AFFAADBA1032}"/>
              </a:ext>
            </a:extLst>
          </p:cNvPr>
          <p:cNvCxnSpPr>
            <a:cxnSpLocks/>
          </p:cNvCxnSpPr>
          <p:nvPr/>
        </p:nvCxnSpPr>
        <p:spPr>
          <a:xfrm flipH="1">
            <a:off x="4402301" y="2299055"/>
            <a:ext cx="980357" cy="63752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91" name="Rectangle 90">
            <a:extLst>
              <a:ext uri="{FF2B5EF4-FFF2-40B4-BE49-F238E27FC236}">
                <a16:creationId xmlns:a16="http://schemas.microsoft.com/office/drawing/2014/main" id="{67325908-5F2E-1C8E-6204-6C3F5AFFB797}"/>
              </a:ext>
            </a:extLst>
          </p:cNvPr>
          <p:cNvSpPr/>
          <p:nvPr/>
        </p:nvSpPr>
        <p:spPr>
          <a:xfrm>
            <a:off x="3420571" y="4410520"/>
            <a:ext cx="129778"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
        <p:nvSpPr>
          <p:cNvPr id="94" name="TextBox 93">
            <a:extLst>
              <a:ext uri="{FF2B5EF4-FFF2-40B4-BE49-F238E27FC236}">
                <a16:creationId xmlns:a16="http://schemas.microsoft.com/office/drawing/2014/main" id="{16133FD5-3BB3-F95E-35C3-338E6504DF67}"/>
              </a:ext>
            </a:extLst>
          </p:cNvPr>
          <p:cNvSpPr txBox="1"/>
          <p:nvPr/>
        </p:nvSpPr>
        <p:spPr>
          <a:xfrm>
            <a:off x="2647917" y="564868"/>
            <a:ext cx="570476" cy="523220"/>
          </a:xfrm>
          <a:prstGeom prst="rect">
            <a:avLst/>
          </a:prstGeom>
          <a:noFill/>
        </p:spPr>
        <p:txBody>
          <a:bodyPr wrap="square">
            <a:spAutoFit/>
          </a:bodyPr>
          <a:lstStyle/>
          <a:p>
            <a:r>
              <a:rPr lang="en-GB" sz="2800" b="1" dirty="0">
                <a:solidFill>
                  <a:srgbClr val="283F50"/>
                </a:solidFill>
              </a:rPr>
              <a:t>+</a:t>
            </a:r>
          </a:p>
        </p:txBody>
      </p:sp>
      <p:sp>
        <p:nvSpPr>
          <p:cNvPr id="95" name="Rectangle 94">
            <a:extLst>
              <a:ext uri="{FF2B5EF4-FFF2-40B4-BE49-F238E27FC236}">
                <a16:creationId xmlns:a16="http://schemas.microsoft.com/office/drawing/2014/main" id="{7213B17D-432E-FE42-8CC5-2BB9C169F0CE}"/>
              </a:ext>
            </a:extLst>
          </p:cNvPr>
          <p:cNvSpPr>
            <a:spLocks noChangeAspect="1"/>
          </p:cNvSpPr>
          <p:nvPr/>
        </p:nvSpPr>
        <p:spPr>
          <a:xfrm>
            <a:off x="719896" y="3932084"/>
            <a:ext cx="108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050" dirty="0"/>
              <a:t>2</a:t>
            </a:r>
          </a:p>
        </p:txBody>
      </p:sp>
      <p:grpSp>
        <p:nvGrpSpPr>
          <p:cNvPr id="37" name="Group 36">
            <a:extLst>
              <a:ext uri="{FF2B5EF4-FFF2-40B4-BE49-F238E27FC236}">
                <a16:creationId xmlns:a16="http://schemas.microsoft.com/office/drawing/2014/main" id="{65343586-3EC5-470B-CD67-35FD93D45954}"/>
              </a:ext>
            </a:extLst>
          </p:cNvPr>
          <p:cNvGrpSpPr>
            <a:grpSpLocks noChangeAspect="1"/>
          </p:cNvGrpSpPr>
          <p:nvPr/>
        </p:nvGrpSpPr>
        <p:grpSpPr>
          <a:xfrm>
            <a:off x="6324531" y="2650987"/>
            <a:ext cx="3384000" cy="2796619"/>
            <a:chOff x="6618440" y="2432259"/>
            <a:chExt cx="2880000" cy="2380101"/>
          </a:xfrm>
        </p:grpSpPr>
        <p:pic>
          <p:nvPicPr>
            <p:cNvPr id="28" name="Picture 27" descr="A screenshot of a computer&#10;&#10;Description automatically generated">
              <a:extLst>
                <a:ext uri="{FF2B5EF4-FFF2-40B4-BE49-F238E27FC236}">
                  <a16:creationId xmlns:a16="http://schemas.microsoft.com/office/drawing/2014/main" id="{5298E7D6-BD72-B56D-4308-1598067884BE}"/>
                </a:ext>
              </a:extLst>
            </p:cNvPr>
            <p:cNvPicPr>
              <a:picLocks noChangeAspect="1"/>
            </p:cNvPicPr>
            <p:nvPr/>
          </p:nvPicPr>
          <p:blipFill>
            <a:blip r:embed="rId10"/>
            <a:stretch>
              <a:fillRect/>
            </a:stretch>
          </p:blipFill>
          <p:spPr>
            <a:xfrm>
              <a:off x="6618440" y="2432259"/>
              <a:ext cx="2880000" cy="1710677"/>
            </a:xfrm>
            <a:prstGeom prst="rect">
              <a:avLst/>
            </a:prstGeom>
          </p:spPr>
        </p:pic>
        <p:pic>
          <p:nvPicPr>
            <p:cNvPr id="31" name="Picture 30" descr="A screenshot of a login form&#10;&#10;Description automatically generated">
              <a:extLst>
                <a:ext uri="{FF2B5EF4-FFF2-40B4-BE49-F238E27FC236}">
                  <a16:creationId xmlns:a16="http://schemas.microsoft.com/office/drawing/2014/main" id="{0A21FE72-4664-A318-BAA9-D1621EB0DD33}"/>
                </a:ext>
              </a:extLst>
            </p:cNvPr>
            <p:cNvPicPr>
              <a:picLocks noChangeAspect="1"/>
            </p:cNvPicPr>
            <p:nvPr/>
          </p:nvPicPr>
          <p:blipFill>
            <a:blip r:embed="rId11"/>
            <a:stretch>
              <a:fillRect/>
            </a:stretch>
          </p:blipFill>
          <p:spPr>
            <a:xfrm>
              <a:off x="6618440" y="4141082"/>
              <a:ext cx="2880000" cy="671278"/>
            </a:xfrm>
            <a:prstGeom prst="rect">
              <a:avLst/>
            </a:prstGeom>
          </p:spPr>
        </p:pic>
      </p:grpSp>
      <p:sp>
        <p:nvSpPr>
          <p:cNvPr id="38" name="Rectangle 37">
            <a:extLst>
              <a:ext uri="{FF2B5EF4-FFF2-40B4-BE49-F238E27FC236}">
                <a16:creationId xmlns:a16="http://schemas.microsoft.com/office/drawing/2014/main" id="{B847D8AB-F1FC-A855-596F-57CC8E642AAD}"/>
              </a:ext>
            </a:extLst>
          </p:cNvPr>
          <p:cNvSpPr/>
          <p:nvPr/>
        </p:nvSpPr>
        <p:spPr>
          <a:xfrm>
            <a:off x="6191293" y="3156336"/>
            <a:ext cx="129778"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
        <p:nvSpPr>
          <p:cNvPr id="39" name="Rectangle 38">
            <a:extLst>
              <a:ext uri="{FF2B5EF4-FFF2-40B4-BE49-F238E27FC236}">
                <a16:creationId xmlns:a16="http://schemas.microsoft.com/office/drawing/2014/main" id="{16B593B9-BA4E-45A6-831E-A7C082B85138}"/>
              </a:ext>
            </a:extLst>
          </p:cNvPr>
          <p:cNvSpPr/>
          <p:nvPr/>
        </p:nvSpPr>
        <p:spPr>
          <a:xfrm>
            <a:off x="5978704" y="3983511"/>
            <a:ext cx="132653" cy="138696"/>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2</a:t>
            </a:r>
          </a:p>
        </p:txBody>
      </p:sp>
      <p:sp>
        <p:nvSpPr>
          <p:cNvPr id="40" name="Rounded Rectangle 39">
            <a:extLst>
              <a:ext uri="{FF2B5EF4-FFF2-40B4-BE49-F238E27FC236}">
                <a16:creationId xmlns:a16="http://schemas.microsoft.com/office/drawing/2014/main" id="{C092A7E8-EF9B-C104-89AD-0422267714D8}"/>
              </a:ext>
            </a:extLst>
          </p:cNvPr>
          <p:cNvSpPr>
            <a:spLocks/>
          </p:cNvSpPr>
          <p:nvPr/>
        </p:nvSpPr>
        <p:spPr>
          <a:xfrm>
            <a:off x="6111432" y="3402708"/>
            <a:ext cx="3794567" cy="1490756"/>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41" name="Rectangle 40">
            <a:extLst>
              <a:ext uri="{FF2B5EF4-FFF2-40B4-BE49-F238E27FC236}">
                <a16:creationId xmlns:a16="http://schemas.microsoft.com/office/drawing/2014/main" id="{90A937D6-A4CD-1676-A974-8C1A904107D3}"/>
              </a:ext>
            </a:extLst>
          </p:cNvPr>
          <p:cNvSpPr>
            <a:spLocks/>
          </p:cNvSpPr>
          <p:nvPr/>
        </p:nvSpPr>
        <p:spPr>
          <a:xfrm>
            <a:off x="6177071" y="3732456"/>
            <a:ext cx="144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800" dirty="0"/>
              <a:t>2.1</a:t>
            </a:r>
            <a:endParaRPr lang="pt-PT" sz="1050" dirty="0"/>
          </a:p>
        </p:txBody>
      </p:sp>
      <p:sp>
        <p:nvSpPr>
          <p:cNvPr id="42" name="Rectangle 41">
            <a:extLst>
              <a:ext uri="{FF2B5EF4-FFF2-40B4-BE49-F238E27FC236}">
                <a16:creationId xmlns:a16="http://schemas.microsoft.com/office/drawing/2014/main" id="{9D9D0398-DA21-4DB9-09B0-BC1572158D07}"/>
              </a:ext>
            </a:extLst>
          </p:cNvPr>
          <p:cNvSpPr/>
          <p:nvPr/>
        </p:nvSpPr>
        <p:spPr>
          <a:xfrm>
            <a:off x="8796638" y="3490887"/>
            <a:ext cx="914251" cy="79805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3" name="Rectangle 42">
            <a:extLst>
              <a:ext uri="{FF2B5EF4-FFF2-40B4-BE49-F238E27FC236}">
                <a16:creationId xmlns:a16="http://schemas.microsoft.com/office/drawing/2014/main" id="{257251BD-E3A3-EA52-D3CA-CAEBE2414B42}"/>
              </a:ext>
            </a:extLst>
          </p:cNvPr>
          <p:cNvSpPr>
            <a:spLocks noChangeAspect="1"/>
          </p:cNvSpPr>
          <p:nvPr/>
        </p:nvSpPr>
        <p:spPr>
          <a:xfrm>
            <a:off x="6270493" y="4074968"/>
            <a:ext cx="108000" cy="8469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500" dirty="0"/>
              <a:t>2.2</a:t>
            </a:r>
            <a:endParaRPr lang="pt-PT" sz="800" dirty="0"/>
          </a:p>
        </p:txBody>
      </p:sp>
      <p:sp>
        <p:nvSpPr>
          <p:cNvPr id="47" name="Rectangle 46">
            <a:extLst>
              <a:ext uri="{FF2B5EF4-FFF2-40B4-BE49-F238E27FC236}">
                <a16:creationId xmlns:a16="http://schemas.microsoft.com/office/drawing/2014/main" id="{39EAEDEE-ED9B-122F-7907-6831F781B949}"/>
              </a:ext>
            </a:extLst>
          </p:cNvPr>
          <p:cNvSpPr>
            <a:spLocks noChangeAspect="1"/>
          </p:cNvSpPr>
          <p:nvPr/>
        </p:nvSpPr>
        <p:spPr>
          <a:xfrm>
            <a:off x="6272638" y="4175852"/>
            <a:ext cx="108000" cy="8469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500" dirty="0"/>
              <a:t>2.3</a:t>
            </a:r>
            <a:endParaRPr lang="pt-PT" sz="800" dirty="0"/>
          </a:p>
        </p:txBody>
      </p:sp>
      <p:sp>
        <p:nvSpPr>
          <p:cNvPr id="48" name="Rectangle 47">
            <a:extLst>
              <a:ext uri="{FF2B5EF4-FFF2-40B4-BE49-F238E27FC236}">
                <a16:creationId xmlns:a16="http://schemas.microsoft.com/office/drawing/2014/main" id="{18572A4E-5683-3700-F155-F80BA508BC87}"/>
              </a:ext>
            </a:extLst>
          </p:cNvPr>
          <p:cNvSpPr>
            <a:spLocks noChangeAspect="1"/>
          </p:cNvSpPr>
          <p:nvPr/>
        </p:nvSpPr>
        <p:spPr>
          <a:xfrm>
            <a:off x="6270493" y="4278168"/>
            <a:ext cx="108000" cy="8469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500" dirty="0"/>
              <a:t>2.4</a:t>
            </a:r>
            <a:endParaRPr lang="pt-PT" sz="800" dirty="0"/>
          </a:p>
        </p:txBody>
      </p:sp>
      <p:sp>
        <p:nvSpPr>
          <p:cNvPr id="50" name="Rectangle 49">
            <a:extLst>
              <a:ext uri="{FF2B5EF4-FFF2-40B4-BE49-F238E27FC236}">
                <a16:creationId xmlns:a16="http://schemas.microsoft.com/office/drawing/2014/main" id="{A987DE79-ADA0-B2E3-E481-74904AB21ABC}"/>
              </a:ext>
            </a:extLst>
          </p:cNvPr>
          <p:cNvSpPr>
            <a:spLocks/>
          </p:cNvSpPr>
          <p:nvPr/>
        </p:nvSpPr>
        <p:spPr>
          <a:xfrm>
            <a:off x="691999" y="5386934"/>
            <a:ext cx="144000" cy="11292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800" dirty="0"/>
              <a:t>2.1</a:t>
            </a:r>
            <a:endParaRPr lang="pt-PT" sz="1050" dirty="0"/>
          </a:p>
        </p:txBody>
      </p:sp>
      <p:sp>
        <p:nvSpPr>
          <p:cNvPr id="52" name="Rectangle 51">
            <a:extLst>
              <a:ext uri="{FF2B5EF4-FFF2-40B4-BE49-F238E27FC236}">
                <a16:creationId xmlns:a16="http://schemas.microsoft.com/office/drawing/2014/main" id="{107389E5-9588-47DE-5DAD-B59229D76F00}"/>
              </a:ext>
            </a:extLst>
          </p:cNvPr>
          <p:cNvSpPr>
            <a:spLocks noChangeAspect="1"/>
          </p:cNvSpPr>
          <p:nvPr/>
        </p:nvSpPr>
        <p:spPr>
          <a:xfrm>
            <a:off x="737516" y="6416209"/>
            <a:ext cx="108000" cy="8469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500" dirty="0"/>
              <a:t>2.2</a:t>
            </a:r>
            <a:endParaRPr lang="pt-PT" sz="800" dirty="0"/>
          </a:p>
        </p:txBody>
      </p:sp>
      <p:sp>
        <p:nvSpPr>
          <p:cNvPr id="53" name="Rectangle 52">
            <a:extLst>
              <a:ext uri="{FF2B5EF4-FFF2-40B4-BE49-F238E27FC236}">
                <a16:creationId xmlns:a16="http://schemas.microsoft.com/office/drawing/2014/main" id="{5B382ED3-6508-1CDE-61E0-9F65AA06A4C1}"/>
              </a:ext>
            </a:extLst>
          </p:cNvPr>
          <p:cNvSpPr>
            <a:spLocks noChangeAspect="1"/>
          </p:cNvSpPr>
          <p:nvPr/>
        </p:nvSpPr>
        <p:spPr>
          <a:xfrm>
            <a:off x="739121" y="6553426"/>
            <a:ext cx="108000" cy="8469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500" dirty="0"/>
              <a:t>2.3</a:t>
            </a:r>
            <a:endParaRPr lang="pt-PT" sz="800" dirty="0"/>
          </a:p>
        </p:txBody>
      </p:sp>
      <p:sp>
        <p:nvSpPr>
          <p:cNvPr id="54" name="Rectangle 53">
            <a:extLst>
              <a:ext uri="{FF2B5EF4-FFF2-40B4-BE49-F238E27FC236}">
                <a16:creationId xmlns:a16="http://schemas.microsoft.com/office/drawing/2014/main" id="{EDB68BE7-4296-9610-CE9E-5F2F151FB93C}"/>
              </a:ext>
            </a:extLst>
          </p:cNvPr>
          <p:cNvSpPr>
            <a:spLocks noChangeAspect="1"/>
          </p:cNvSpPr>
          <p:nvPr/>
        </p:nvSpPr>
        <p:spPr>
          <a:xfrm>
            <a:off x="736979" y="6686022"/>
            <a:ext cx="108000" cy="84690"/>
          </a:xfrm>
          <a:prstGeom prst="rect">
            <a:avLst/>
          </a:prstGeom>
          <a:ln>
            <a:noFill/>
          </a:ln>
        </p:spPr>
        <p:style>
          <a:lnRef idx="3">
            <a:schemeClr val="lt1"/>
          </a:lnRef>
          <a:fillRef idx="1">
            <a:schemeClr val="accent2"/>
          </a:fillRef>
          <a:effectRef idx="1">
            <a:schemeClr val="accent2"/>
          </a:effectRef>
          <a:fontRef idx="minor">
            <a:schemeClr val="lt1"/>
          </a:fontRef>
        </p:style>
        <p:txBody>
          <a:bodyPr lIns="0" tIns="36000" rIns="0" bIns="36000" rtlCol="0" anchor="ctr"/>
          <a:lstStyle/>
          <a:p>
            <a:pPr algn="ctr"/>
            <a:r>
              <a:rPr lang="pt-PT" sz="500" dirty="0"/>
              <a:t>2.4</a:t>
            </a:r>
            <a:endParaRPr lang="pt-PT" sz="800" dirty="0"/>
          </a:p>
        </p:txBody>
      </p:sp>
    </p:spTree>
    <p:extLst>
      <p:ext uri="{BB962C8B-B14F-4D97-AF65-F5344CB8AC3E}">
        <p14:creationId xmlns:p14="http://schemas.microsoft.com/office/powerpoint/2010/main" val="1220219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2F7A6-B281-A777-8EA8-94F65915476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CF4AEB1-89A6-5D98-7ED3-AC6911559062}"/>
              </a:ext>
            </a:extLst>
          </p:cNvPr>
          <p:cNvPicPr>
            <a:picLocks noChangeAspect="1"/>
          </p:cNvPicPr>
          <p:nvPr/>
        </p:nvPicPr>
        <p:blipFill>
          <a:blip r:embed="rId2"/>
          <a:stretch>
            <a:fillRect/>
          </a:stretch>
        </p:blipFill>
        <p:spPr>
          <a:xfrm>
            <a:off x="323376" y="933683"/>
            <a:ext cx="4708800" cy="2590182"/>
          </a:xfrm>
          <a:prstGeom prst="rect">
            <a:avLst/>
          </a:prstGeom>
        </p:spPr>
      </p:pic>
      <p:sp>
        <p:nvSpPr>
          <p:cNvPr id="5" name="TextBox 4">
            <a:extLst>
              <a:ext uri="{FF2B5EF4-FFF2-40B4-BE49-F238E27FC236}">
                <a16:creationId xmlns:a16="http://schemas.microsoft.com/office/drawing/2014/main" id="{E55B5C7B-CD6E-B139-671C-5BE25CCD94DD}"/>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Topics &gt; </a:t>
            </a:r>
            <a:r>
              <a:rPr lang="en-GB" sz="2800" b="1" dirty="0" err="1">
                <a:solidFill>
                  <a:srgbClr val="283F50"/>
                </a:solidFill>
              </a:rPr>
              <a:t>SubTopics</a:t>
            </a:r>
            <a:br>
              <a:rPr lang="en-GB" b="1" dirty="0"/>
            </a:br>
            <a:r>
              <a:rPr lang="en-GB" sz="1400" dirty="0" err="1"/>
              <a:t>SubTopic</a:t>
            </a:r>
            <a:r>
              <a:rPr lang="en-GB" sz="1400" dirty="0"/>
              <a:t> management</a:t>
            </a:r>
          </a:p>
        </p:txBody>
      </p:sp>
      <p:sp>
        <p:nvSpPr>
          <p:cNvPr id="11" name="Rounded Rectangle 10">
            <a:extLst>
              <a:ext uri="{FF2B5EF4-FFF2-40B4-BE49-F238E27FC236}">
                <a16:creationId xmlns:a16="http://schemas.microsoft.com/office/drawing/2014/main" id="{35772AA5-239A-BC64-7039-347C3F306FA1}"/>
              </a:ext>
            </a:extLst>
          </p:cNvPr>
          <p:cNvSpPr/>
          <p:nvPr/>
        </p:nvSpPr>
        <p:spPr>
          <a:xfrm>
            <a:off x="350232" y="1372119"/>
            <a:ext cx="583833" cy="16303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2" name="Rounded Rectangle 11">
            <a:extLst>
              <a:ext uri="{FF2B5EF4-FFF2-40B4-BE49-F238E27FC236}">
                <a16:creationId xmlns:a16="http://schemas.microsoft.com/office/drawing/2014/main" id="{79B0AE7A-CCEF-9493-FFB6-E38103A4F315}"/>
              </a:ext>
            </a:extLst>
          </p:cNvPr>
          <p:cNvSpPr/>
          <p:nvPr/>
        </p:nvSpPr>
        <p:spPr>
          <a:xfrm>
            <a:off x="960921" y="1535151"/>
            <a:ext cx="654123" cy="121457"/>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16" name="Straight Arrow Connector 15">
            <a:extLst>
              <a:ext uri="{FF2B5EF4-FFF2-40B4-BE49-F238E27FC236}">
                <a16:creationId xmlns:a16="http://schemas.microsoft.com/office/drawing/2014/main" id="{251D9278-81E6-CF02-D345-B90C077D9DCB}"/>
              </a:ext>
            </a:extLst>
          </p:cNvPr>
          <p:cNvCxnSpPr/>
          <p:nvPr/>
        </p:nvCxnSpPr>
        <p:spPr>
          <a:xfrm>
            <a:off x="4553712" y="2770632"/>
            <a:ext cx="632688" cy="45720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grpSp>
        <p:nvGrpSpPr>
          <p:cNvPr id="10" name="Group 9">
            <a:extLst>
              <a:ext uri="{FF2B5EF4-FFF2-40B4-BE49-F238E27FC236}">
                <a16:creationId xmlns:a16="http://schemas.microsoft.com/office/drawing/2014/main" id="{B5FAE9C3-4DD3-04E2-BA75-80AB4A42F7FF}"/>
              </a:ext>
            </a:extLst>
          </p:cNvPr>
          <p:cNvGrpSpPr/>
          <p:nvPr/>
        </p:nvGrpSpPr>
        <p:grpSpPr>
          <a:xfrm>
            <a:off x="5186400" y="1362972"/>
            <a:ext cx="4719600" cy="5308693"/>
            <a:chOff x="5186400" y="1362972"/>
            <a:chExt cx="4719600" cy="5308693"/>
          </a:xfrm>
        </p:grpSpPr>
        <p:pic>
          <p:nvPicPr>
            <p:cNvPr id="6" name="Picture 5">
              <a:extLst>
                <a:ext uri="{FF2B5EF4-FFF2-40B4-BE49-F238E27FC236}">
                  <a16:creationId xmlns:a16="http://schemas.microsoft.com/office/drawing/2014/main" id="{98D68B68-A92B-879E-6338-2DD63157201C}"/>
                </a:ext>
              </a:extLst>
            </p:cNvPr>
            <p:cNvPicPr>
              <a:picLocks noChangeAspect="1"/>
            </p:cNvPicPr>
            <p:nvPr/>
          </p:nvPicPr>
          <p:blipFill>
            <a:blip r:embed="rId3"/>
            <a:stretch>
              <a:fillRect/>
            </a:stretch>
          </p:blipFill>
          <p:spPr>
            <a:xfrm>
              <a:off x="5186400" y="1362972"/>
              <a:ext cx="4719600" cy="2815320"/>
            </a:xfrm>
            <a:prstGeom prst="rect">
              <a:avLst/>
            </a:prstGeom>
          </p:spPr>
        </p:pic>
        <p:pic>
          <p:nvPicPr>
            <p:cNvPr id="9" name="Picture 8">
              <a:extLst>
                <a:ext uri="{FF2B5EF4-FFF2-40B4-BE49-F238E27FC236}">
                  <a16:creationId xmlns:a16="http://schemas.microsoft.com/office/drawing/2014/main" id="{9A73000A-B63F-D3FC-CE0A-97400AE0DDB2}"/>
                </a:ext>
              </a:extLst>
            </p:cNvPr>
            <p:cNvPicPr>
              <a:picLocks noChangeAspect="1"/>
            </p:cNvPicPr>
            <p:nvPr/>
          </p:nvPicPr>
          <p:blipFill>
            <a:blip r:embed="rId4"/>
            <a:stretch>
              <a:fillRect/>
            </a:stretch>
          </p:blipFill>
          <p:spPr>
            <a:xfrm>
              <a:off x="5186400" y="4178292"/>
              <a:ext cx="4719600" cy="2493373"/>
            </a:xfrm>
            <a:prstGeom prst="rect">
              <a:avLst/>
            </a:prstGeom>
          </p:spPr>
        </p:pic>
      </p:grpSp>
    </p:spTree>
    <p:extLst>
      <p:ext uri="{BB962C8B-B14F-4D97-AF65-F5344CB8AC3E}">
        <p14:creationId xmlns:p14="http://schemas.microsoft.com/office/powerpoint/2010/main" val="4050984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EFF9BA-7242-DB14-DB10-B03C5F683C48}"/>
              </a:ext>
            </a:extLst>
          </p:cNvPr>
          <p:cNvPicPr>
            <a:picLocks noChangeAspect="1"/>
          </p:cNvPicPr>
          <p:nvPr/>
        </p:nvPicPr>
        <p:blipFill>
          <a:blip r:embed="rId2"/>
          <a:stretch>
            <a:fillRect/>
          </a:stretch>
        </p:blipFill>
        <p:spPr>
          <a:xfrm>
            <a:off x="314584" y="921691"/>
            <a:ext cx="4708800" cy="2562845"/>
          </a:xfrm>
          <a:prstGeom prst="rect">
            <a:avLst/>
          </a:prstGeom>
        </p:spPr>
      </p:pic>
      <p:sp>
        <p:nvSpPr>
          <p:cNvPr id="2" name="TextBox 1">
            <a:extLst>
              <a:ext uri="{FF2B5EF4-FFF2-40B4-BE49-F238E27FC236}">
                <a16:creationId xmlns:a16="http://schemas.microsoft.com/office/drawing/2014/main" id="{E7ED22EC-2064-7F43-F7D4-B8050DA4310E}"/>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News</a:t>
            </a:r>
            <a:br>
              <a:rPr lang="en-GB" b="1" dirty="0"/>
            </a:br>
            <a:r>
              <a:rPr lang="en-GB" sz="1400" dirty="0"/>
              <a:t>News management</a:t>
            </a:r>
          </a:p>
        </p:txBody>
      </p:sp>
      <p:sp>
        <p:nvSpPr>
          <p:cNvPr id="5" name="Rounded Rectangle 4">
            <a:extLst>
              <a:ext uri="{FF2B5EF4-FFF2-40B4-BE49-F238E27FC236}">
                <a16:creationId xmlns:a16="http://schemas.microsoft.com/office/drawing/2014/main" id="{7B4BAD79-90AD-E0EB-C128-8ECCABAA890D}"/>
              </a:ext>
            </a:extLst>
          </p:cNvPr>
          <p:cNvSpPr/>
          <p:nvPr/>
        </p:nvSpPr>
        <p:spPr>
          <a:xfrm>
            <a:off x="327928" y="1504146"/>
            <a:ext cx="631077" cy="151810"/>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13" name="Straight Arrow Connector 12">
            <a:extLst>
              <a:ext uri="{FF2B5EF4-FFF2-40B4-BE49-F238E27FC236}">
                <a16:creationId xmlns:a16="http://schemas.microsoft.com/office/drawing/2014/main" id="{238DFC07-836A-F738-8F05-423F25A76514}"/>
              </a:ext>
            </a:extLst>
          </p:cNvPr>
          <p:cNvCxnSpPr>
            <a:cxnSpLocks/>
          </p:cNvCxnSpPr>
          <p:nvPr/>
        </p:nvCxnSpPr>
        <p:spPr>
          <a:xfrm>
            <a:off x="4482790" y="2904893"/>
            <a:ext cx="693802" cy="52410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grpSp>
        <p:nvGrpSpPr>
          <p:cNvPr id="19" name="Group 18">
            <a:extLst>
              <a:ext uri="{FF2B5EF4-FFF2-40B4-BE49-F238E27FC236}">
                <a16:creationId xmlns:a16="http://schemas.microsoft.com/office/drawing/2014/main" id="{A20E333E-6222-FC15-DF00-91EE6122AA5D}"/>
              </a:ext>
            </a:extLst>
          </p:cNvPr>
          <p:cNvGrpSpPr/>
          <p:nvPr/>
        </p:nvGrpSpPr>
        <p:grpSpPr>
          <a:xfrm>
            <a:off x="5176592" y="1063188"/>
            <a:ext cx="3921047" cy="5794812"/>
            <a:chOff x="5517243" y="1044138"/>
            <a:chExt cx="4316400" cy="6323269"/>
          </a:xfrm>
        </p:grpSpPr>
        <p:pic>
          <p:nvPicPr>
            <p:cNvPr id="14" name="Picture 13" descr="A screenshot of a computer&#10;&#10;Description automatically generated">
              <a:extLst>
                <a:ext uri="{FF2B5EF4-FFF2-40B4-BE49-F238E27FC236}">
                  <a16:creationId xmlns:a16="http://schemas.microsoft.com/office/drawing/2014/main" id="{EFC5C6F8-046C-0FF4-706D-FF9FE407F67C}"/>
                </a:ext>
              </a:extLst>
            </p:cNvPr>
            <p:cNvPicPr>
              <a:picLocks noChangeAspect="1"/>
            </p:cNvPicPr>
            <p:nvPr/>
          </p:nvPicPr>
          <p:blipFill>
            <a:blip r:embed="rId3"/>
            <a:stretch>
              <a:fillRect/>
            </a:stretch>
          </p:blipFill>
          <p:spPr>
            <a:xfrm>
              <a:off x="5517243" y="1044138"/>
              <a:ext cx="4316400" cy="2317950"/>
            </a:xfrm>
            <a:prstGeom prst="rect">
              <a:avLst/>
            </a:prstGeom>
          </p:spPr>
        </p:pic>
        <p:pic>
          <p:nvPicPr>
            <p:cNvPr id="16" name="Picture 15">
              <a:extLst>
                <a:ext uri="{FF2B5EF4-FFF2-40B4-BE49-F238E27FC236}">
                  <a16:creationId xmlns:a16="http://schemas.microsoft.com/office/drawing/2014/main" id="{0764273D-867D-0467-BE3E-04527D8497A7}"/>
                </a:ext>
              </a:extLst>
            </p:cNvPr>
            <p:cNvPicPr>
              <a:picLocks noChangeAspect="1"/>
            </p:cNvPicPr>
            <p:nvPr/>
          </p:nvPicPr>
          <p:blipFill>
            <a:blip r:embed="rId4"/>
            <a:stretch>
              <a:fillRect/>
            </a:stretch>
          </p:blipFill>
          <p:spPr>
            <a:xfrm>
              <a:off x="5517243" y="3362088"/>
              <a:ext cx="4316400" cy="2368068"/>
            </a:xfrm>
            <a:prstGeom prst="rect">
              <a:avLst/>
            </a:prstGeom>
          </p:spPr>
        </p:pic>
        <p:pic>
          <p:nvPicPr>
            <p:cNvPr id="18" name="Picture 17" descr="A screenshot of a computer&#10;&#10;Description automatically generated">
              <a:extLst>
                <a:ext uri="{FF2B5EF4-FFF2-40B4-BE49-F238E27FC236}">
                  <a16:creationId xmlns:a16="http://schemas.microsoft.com/office/drawing/2014/main" id="{23BB4275-0471-9844-0477-B4D74D872A1F}"/>
                </a:ext>
              </a:extLst>
            </p:cNvPr>
            <p:cNvPicPr>
              <a:picLocks noChangeAspect="1"/>
            </p:cNvPicPr>
            <p:nvPr/>
          </p:nvPicPr>
          <p:blipFill>
            <a:blip r:embed="rId5"/>
            <a:stretch>
              <a:fillRect/>
            </a:stretch>
          </p:blipFill>
          <p:spPr>
            <a:xfrm>
              <a:off x="5517243" y="5732313"/>
              <a:ext cx="4316400" cy="1635094"/>
            </a:xfrm>
            <a:prstGeom prst="rect">
              <a:avLst/>
            </a:prstGeom>
          </p:spPr>
        </p:pic>
      </p:grpSp>
    </p:spTree>
    <p:extLst>
      <p:ext uri="{BB962C8B-B14F-4D97-AF65-F5344CB8AC3E}">
        <p14:creationId xmlns:p14="http://schemas.microsoft.com/office/powerpoint/2010/main" val="1606851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4C974-C0D3-4159-72DF-3E3C67102C56}"/>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6982A78A-F73C-5674-A33D-DBAE2F7AAA19}"/>
              </a:ext>
            </a:extLst>
          </p:cNvPr>
          <p:cNvGrpSpPr/>
          <p:nvPr/>
        </p:nvGrpSpPr>
        <p:grpSpPr>
          <a:xfrm>
            <a:off x="575348" y="3610720"/>
            <a:ext cx="3166138" cy="3119690"/>
            <a:chOff x="575348" y="3610719"/>
            <a:chExt cx="3960000" cy="3960609"/>
          </a:xfrm>
        </p:grpSpPr>
        <p:pic>
          <p:nvPicPr>
            <p:cNvPr id="17" name="Picture 16" descr="A screenshot of a computer&#10;&#10;Description automatically generated">
              <a:extLst>
                <a:ext uri="{FF2B5EF4-FFF2-40B4-BE49-F238E27FC236}">
                  <a16:creationId xmlns:a16="http://schemas.microsoft.com/office/drawing/2014/main" id="{99B3E4E9-188B-B51A-A629-5D5916F4C405}"/>
                </a:ext>
              </a:extLst>
            </p:cNvPr>
            <p:cNvPicPr>
              <a:picLocks noChangeAspect="1"/>
            </p:cNvPicPr>
            <p:nvPr/>
          </p:nvPicPr>
          <p:blipFill>
            <a:blip r:embed="rId3"/>
            <a:stretch>
              <a:fillRect/>
            </a:stretch>
          </p:blipFill>
          <p:spPr>
            <a:xfrm>
              <a:off x="575348" y="3610719"/>
              <a:ext cx="3960000" cy="1994368"/>
            </a:xfrm>
            <a:prstGeom prst="rect">
              <a:avLst/>
            </a:prstGeom>
          </p:spPr>
        </p:pic>
        <p:pic>
          <p:nvPicPr>
            <p:cNvPr id="21" name="Picture 20" descr="A screenshot of a computer&#10;&#10;Description automatically generated">
              <a:extLst>
                <a:ext uri="{FF2B5EF4-FFF2-40B4-BE49-F238E27FC236}">
                  <a16:creationId xmlns:a16="http://schemas.microsoft.com/office/drawing/2014/main" id="{449562F4-C8B2-C686-E752-A277021CA8DA}"/>
                </a:ext>
              </a:extLst>
            </p:cNvPr>
            <p:cNvPicPr>
              <a:picLocks noChangeAspect="1"/>
            </p:cNvPicPr>
            <p:nvPr/>
          </p:nvPicPr>
          <p:blipFill>
            <a:blip r:embed="rId4"/>
            <a:stretch>
              <a:fillRect/>
            </a:stretch>
          </p:blipFill>
          <p:spPr>
            <a:xfrm>
              <a:off x="575348" y="5599950"/>
              <a:ext cx="3960000" cy="1971378"/>
            </a:xfrm>
            <a:prstGeom prst="rect">
              <a:avLst/>
            </a:prstGeom>
          </p:spPr>
        </p:pic>
      </p:grpSp>
      <p:pic>
        <p:nvPicPr>
          <p:cNvPr id="4" name="Picture 3">
            <a:extLst>
              <a:ext uri="{FF2B5EF4-FFF2-40B4-BE49-F238E27FC236}">
                <a16:creationId xmlns:a16="http://schemas.microsoft.com/office/drawing/2014/main" id="{73469B09-C7C1-ED2F-8F78-96EB2EC9BA46}"/>
              </a:ext>
            </a:extLst>
          </p:cNvPr>
          <p:cNvPicPr>
            <a:picLocks noChangeAspect="1"/>
          </p:cNvPicPr>
          <p:nvPr/>
        </p:nvPicPr>
        <p:blipFill>
          <a:blip r:embed="rId5"/>
          <a:stretch>
            <a:fillRect/>
          </a:stretch>
        </p:blipFill>
        <p:spPr>
          <a:xfrm>
            <a:off x="350232" y="1049616"/>
            <a:ext cx="3960000" cy="2477155"/>
          </a:xfrm>
          <a:prstGeom prst="rect">
            <a:avLst/>
          </a:prstGeom>
        </p:spPr>
      </p:pic>
      <p:sp>
        <p:nvSpPr>
          <p:cNvPr id="2" name="TextBox 1">
            <a:extLst>
              <a:ext uri="{FF2B5EF4-FFF2-40B4-BE49-F238E27FC236}">
                <a16:creationId xmlns:a16="http://schemas.microsoft.com/office/drawing/2014/main" id="{38CC4929-EA28-862D-EC81-3B5499B5FEFE}"/>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Countries</a:t>
            </a:r>
            <a:br>
              <a:rPr lang="en-GB" b="1" dirty="0"/>
            </a:br>
            <a:r>
              <a:rPr lang="en-GB" sz="1400" dirty="0"/>
              <a:t> Country list block content management</a:t>
            </a:r>
          </a:p>
        </p:txBody>
      </p:sp>
      <p:sp>
        <p:nvSpPr>
          <p:cNvPr id="5" name="Rounded Rectangle 4">
            <a:extLst>
              <a:ext uri="{FF2B5EF4-FFF2-40B4-BE49-F238E27FC236}">
                <a16:creationId xmlns:a16="http://schemas.microsoft.com/office/drawing/2014/main" id="{E58C8CD4-1F8E-3A6F-25F1-136C28C527AB}"/>
              </a:ext>
            </a:extLst>
          </p:cNvPr>
          <p:cNvSpPr/>
          <p:nvPr/>
        </p:nvSpPr>
        <p:spPr>
          <a:xfrm>
            <a:off x="350232" y="1645254"/>
            <a:ext cx="541866" cy="146375"/>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15" name="Straight Arrow Connector 14">
            <a:extLst>
              <a:ext uri="{FF2B5EF4-FFF2-40B4-BE49-F238E27FC236}">
                <a16:creationId xmlns:a16="http://schemas.microsoft.com/office/drawing/2014/main" id="{55125DBE-E453-9BF0-CD40-5CC300C9C73C}"/>
              </a:ext>
            </a:extLst>
          </p:cNvPr>
          <p:cNvCxnSpPr>
            <a:cxnSpLocks/>
          </p:cNvCxnSpPr>
          <p:nvPr/>
        </p:nvCxnSpPr>
        <p:spPr>
          <a:xfrm flipH="1">
            <a:off x="2804824" y="2780371"/>
            <a:ext cx="936662" cy="83034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grpSp>
        <p:nvGrpSpPr>
          <p:cNvPr id="12" name="Group 11">
            <a:extLst>
              <a:ext uri="{FF2B5EF4-FFF2-40B4-BE49-F238E27FC236}">
                <a16:creationId xmlns:a16="http://schemas.microsoft.com/office/drawing/2014/main" id="{7D75E389-CDE3-84C2-1E6D-DE478135BDB8}"/>
              </a:ext>
            </a:extLst>
          </p:cNvPr>
          <p:cNvGrpSpPr/>
          <p:nvPr/>
        </p:nvGrpSpPr>
        <p:grpSpPr>
          <a:xfrm>
            <a:off x="5254907" y="981076"/>
            <a:ext cx="2395959" cy="2977466"/>
            <a:chOff x="5254907" y="981075"/>
            <a:chExt cx="3600000" cy="4403355"/>
          </a:xfrm>
        </p:grpSpPr>
        <p:pic>
          <p:nvPicPr>
            <p:cNvPr id="7" name="Picture 6" descr="A screenshot of a website&#10;&#10;Description automatically generated">
              <a:extLst>
                <a:ext uri="{FF2B5EF4-FFF2-40B4-BE49-F238E27FC236}">
                  <a16:creationId xmlns:a16="http://schemas.microsoft.com/office/drawing/2014/main" id="{D5C39568-82E9-B80A-3730-AF94BD427ED3}"/>
                </a:ext>
              </a:extLst>
            </p:cNvPr>
            <p:cNvPicPr>
              <a:picLocks noChangeAspect="1"/>
            </p:cNvPicPr>
            <p:nvPr/>
          </p:nvPicPr>
          <p:blipFill>
            <a:blip r:embed="rId6"/>
            <a:stretch>
              <a:fillRect/>
            </a:stretch>
          </p:blipFill>
          <p:spPr>
            <a:xfrm>
              <a:off x="5254907" y="981075"/>
              <a:ext cx="3600000" cy="2204785"/>
            </a:xfrm>
            <a:prstGeom prst="rect">
              <a:avLst/>
            </a:prstGeom>
          </p:spPr>
        </p:pic>
        <p:pic>
          <p:nvPicPr>
            <p:cNvPr id="9" name="Picture 8" descr="A screenshot of a map with flags&#10;&#10;Description automatically generated">
              <a:extLst>
                <a:ext uri="{FF2B5EF4-FFF2-40B4-BE49-F238E27FC236}">
                  <a16:creationId xmlns:a16="http://schemas.microsoft.com/office/drawing/2014/main" id="{EA4CADCA-340E-8323-B540-E8CDC118C67B}"/>
                </a:ext>
              </a:extLst>
            </p:cNvPr>
            <p:cNvPicPr>
              <a:picLocks noChangeAspect="1"/>
            </p:cNvPicPr>
            <p:nvPr/>
          </p:nvPicPr>
          <p:blipFill>
            <a:blip r:embed="rId7"/>
            <a:stretch>
              <a:fillRect/>
            </a:stretch>
          </p:blipFill>
          <p:spPr>
            <a:xfrm>
              <a:off x="5254907" y="3179645"/>
              <a:ext cx="3600000" cy="2204785"/>
            </a:xfrm>
            <a:prstGeom prst="rect">
              <a:avLst/>
            </a:prstGeom>
          </p:spPr>
        </p:pic>
        <p:sp>
          <p:nvSpPr>
            <p:cNvPr id="11" name="Rectangle 10">
              <a:extLst>
                <a:ext uri="{FF2B5EF4-FFF2-40B4-BE49-F238E27FC236}">
                  <a16:creationId xmlns:a16="http://schemas.microsoft.com/office/drawing/2014/main" id="{56EE0F8B-D287-DF9D-D829-6EE79DD9DC69}"/>
                </a:ext>
              </a:extLst>
            </p:cNvPr>
            <p:cNvSpPr/>
            <p:nvPr/>
          </p:nvSpPr>
          <p:spPr>
            <a:xfrm>
              <a:off x="8009681" y="3089755"/>
              <a:ext cx="845226" cy="834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grpSp>
      <p:cxnSp>
        <p:nvCxnSpPr>
          <p:cNvPr id="13" name="Straight Arrow Connector 12">
            <a:extLst>
              <a:ext uri="{FF2B5EF4-FFF2-40B4-BE49-F238E27FC236}">
                <a16:creationId xmlns:a16="http://schemas.microsoft.com/office/drawing/2014/main" id="{FA7CD69E-DB36-135C-1CD3-0FECB565A7FA}"/>
              </a:ext>
            </a:extLst>
          </p:cNvPr>
          <p:cNvCxnSpPr>
            <a:cxnSpLocks/>
          </p:cNvCxnSpPr>
          <p:nvPr/>
        </p:nvCxnSpPr>
        <p:spPr>
          <a:xfrm>
            <a:off x="5370653" y="3429000"/>
            <a:ext cx="520861" cy="63641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8" name="Picture 17" descr="A screenshot of a website&#10;&#10;Description automatically generated">
            <a:extLst>
              <a:ext uri="{FF2B5EF4-FFF2-40B4-BE49-F238E27FC236}">
                <a16:creationId xmlns:a16="http://schemas.microsoft.com/office/drawing/2014/main" id="{7B2B033C-6F57-AA36-1138-1F175C3A2724}"/>
              </a:ext>
            </a:extLst>
          </p:cNvPr>
          <p:cNvPicPr>
            <a:picLocks noChangeAspect="1"/>
          </p:cNvPicPr>
          <p:nvPr/>
        </p:nvPicPr>
        <p:blipFill>
          <a:blip r:embed="rId8"/>
          <a:stretch>
            <a:fillRect/>
          </a:stretch>
        </p:blipFill>
        <p:spPr>
          <a:xfrm>
            <a:off x="5606931" y="4207510"/>
            <a:ext cx="4320000" cy="2645742"/>
          </a:xfrm>
          <a:prstGeom prst="rect">
            <a:avLst/>
          </a:prstGeom>
        </p:spPr>
      </p:pic>
      <p:sp>
        <p:nvSpPr>
          <p:cNvPr id="20" name="Rectangle 19">
            <a:extLst>
              <a:ext uri="{FF2B5EF4-FFF2-40B4-BE49-F238E27FC236}">
                <a16:creationId xmlns:a16="http://schemas.microsoft.com/office/drawing/2014/main" id="{E21CCE40-6347-CCF3-5CA2-AD9336DC7D9B}"/>
              </a:ext>
            </a:extLst>
          </p:cNvPr>
          <p:cNvSpPr>
            <a:spLocks noChangeAspect="1"/>
          </p:cNvSpPr>
          <p:nvPr/>
        </p:nvSpPr>
        <p:spPr>
          <a:xfrm>
            <a:off x="5192669" y="3339000"/>
            <a:ext cx="87059" cy="900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800" dirty="0"/>
              <a:t>2</a:t>
            </a:r>
          </a:p>
        </p:txBody>
      </p:sp>
      <p:sp>
        <p:nvSpPr>
          <p:cNvPr id="22" name="Rectangle 21">
            <a:extLst>
              <a:ext uri="{FF2B5EF4-FFF2-40B4-BE49-F238E27FC236}">
                <a16:creationId xmlns:a16="http://schemas.microsoft.com/office/drawing/2014/main" id="{B4ACFEE2-C750-1DEF-BFCE-C2091FDC8F73}"/>
              </a:ext>
            </a:extLst>
          </p:cNvPr>
          <p:cNvSpPr>
            <a:spLocks noChangeAspect="1"/>
          </p:cNvSpPr>
          <p:nvPr/>
        </p:nvSpPr>
        <p:spPr>
          <a:xfrm>
            <a:off x="5192669" y="3463484"/>
            <a:ext cx="87059" cy="900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800" dirty="0"/>
              <a:t>1</a:t>
            </a:r>
          </a:p>
        </p:txBody>
      </p:sp>
      <p:sp>
        <p:nvSpPr>
          <p:cNvPr id="24" name="Rectangle 23">
            <a:extLst>
              <a:ext uri="{FF2B5EF4-FFF2-40B4-BE49-F238E27FC236}">
                <a16:creationId xmlns:a16="http://schemas.microsoft.com/office/drawing/2014/main" id="{4CDB90C6-6454-5319-54B3-E46B15CF84C4}"/>
              </a:ext>
            </a:extLst>
          </p:cNvPr>
          <p:cNvSpPr/>
          <p:nvPr/>
        </p:nvSpPr>
        <p:spPr>
          <a:xfrm>
            <a:off x="5370653" y="5698631"/>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3</a:t>
            </a:r>
          </a:p>
        </p:txBody>
      </p:sp>
      <p:sp>
        <p:nvSpPr>
          <p:cNvPr id="25" name="Rectangle 24">
            <a:extLst>
              <a:ext uri="{FF2B5EF4-FFF2-40B4-BE49-F238E27FC236}">
                <a16:creationId xmlns:a16="http://schemas.microsoft.com/office/drawing/2014/main" id="{A9539D5E-B317-FD61-5750-F2D16B6E07B6}"/>
              </a:ext>
            </a:extLst>
          </p:cNvPr>
          <p:cNvSpPr/>
          <p:nvPr/>
        </p:nvSpPr>
        <p:spPr>
          <a:xfrm>
            <a:off x="942770" y="4157917"/>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1</a:t>
            </a:r>
          </a:p>
        </p:txBody>
      </p:sp>
      <p:sp>
        <p:nvSpPr>
          <p:cNvPr id="26" name="Rectangle 25">
            <a:extLst>
              <a:ext uri="{FF2B5EF4-FFF2-40B4-BE49-F238E27FC236}">
                <a16:creationId xmlns:a16="http://schemas.microsoft.com/office/drawing/2014/main" id="{F64400E0-748C-B970-2B90-849C902587A7}"/>
              </a:ext>
            </a:extLst>
          </p:cNvPr>
          <p:cNvSpPr/>
          <p:nvPr/>
        </p:nvSpPr>
        <p:spPr>
          <a:xfrm>
            <a:off x="942844" y="4531885"/>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2</a:t>
            </a:r>
          </a:p>
        </p:txBody>
      </p:sp>
      <p:sp>
        <p:nvSpPr>
          <p:cNvPr id="27" name="Rectangle 26">
            <a:extLst>
              <a:ext uri="{FF2B5EF4-FFF2-40B4-BE49-F238E27FC236}">
                <a16:creationId xmlns:a16="http://schemas.microsoft.com/office/drawing/2014/main" id="{D101907E-8EB5-F095-5D25-F66460FF92FB}"/>
              </a:ext>
            </a:extLst>
          </p:cNvPr>
          <p:cNvSpPr/>
          <p:nvPr/>
        </p:nvSpPr>
        <p:spPr>
          <a:xfrm>
            <a:off x="965526" y="5447581"/>
            <a:ext cx="160189" cy="165600"/>
          </a:xfrm>
          <a:prstGeom prst="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pt-PT" sz="1200" dirty="0"/>
              <a:t>3</a:t>
            </a:r>
          </a:p>
        </p:txBody>
      </p:sp>
    </p:spTree>
    <p:extLst>
      <p:ext uri="{BB962C8B-B14F-4D97-AF65-F5344CB8AC3E}">
        <p14:creationId xmlns:p14="http://schemas.microsoft.com/office/powerpoint/2010/main" val="596512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2FA0222B-F617-0870-4568-EEBE7B98DE04}"/>
              </a:ext>
            </a:extLst>
          </p:cNvPr>
          <p:cNvGrpSpPr>
            <a:grpSpLocks noChangeAspect="1"/>
          </p:cNvGrpSpPr>
          <p:nvPr/>
        </p:nvGrpSpPr>
        <p:grpSpPr>
          <a:xfrm>
            <a:off x="5167155" y="909300"/>
            <a:ext cx="3627152" cy="5904000"/>
            <a:chOff x="5167147" y="909300"/>
            <a:chExt cx="3960000" cy="6445779"/>
          </a:xfrm>
        </p:grpSpPr>
        <p:pic>
          <p:nvPicPr>
            <p:cNvPr id="16" name="Picture 15" descr="A screenshot of a computer&#10;&#10;Description automatically generated">
              <a:extLst>
                <a:ext uri="{FF2B5EF4-FFF2-40B4-BE49-F238E27FC236}">
                  <a16:creationId xmlns:a16="http://schemas.microsoft.com/office/drawing/2014/main" id="{76C3ACE2-31F9-AACF-E64F-32315F5BFE51}"/>
                </a:ext>
              </a:extLst>
            </p:cNvPr>
            <p:cNvPicPr>
              <a:picLocks noChangeAspect="1"/>
            </p:cNvPicPr>
            <p:nvPr/>
          </p:nvPicPr>
          <p:blipFill>
            <a:blip r:embed="rId2"/>
            <a:stretch>
              <a:fillRect/>
            </a:stretch>
          </p:blipFill>
          <p:spPr>
            <a:xfrm>
              <a:off x="5167147" y="3064597"/>
              <a:ext cx="3960000" cy="2293236"/>
            </a:xfrm>
            <a:prstGeom prst="rect">
              <a:avLst/>
            </a:prstGeom>
          </p:spPr>
        </p:pic>
        <p:pic>
          <p:nvPicPr>
            <p:cNvPr id="14" name="Picture 13" descr="A screenshot of a web page&#10;&#10;Description automatically generated">
              <a:extLst>
                <a:ext uri="{FF2B5EF4-FFF2-40B4-BE49-F238E27FC236}">
                  <a16:creationId xmlns:a16="http://schemas.microsoft.com/office/drawing/2014/main" id="{D527DEE3-5413-19ED-AC89-66E057F2FD11}"/>
                </a:ext>
              </a:extLst>
            </p:cNvPr>
            <p:cNvPicPr>
              <a:picLocks noChangeAspect="1"/>
            </p:cNvPicPr>
            <p:nvPr/>
          </p:nvPicPr>
          <p:blipFill>
            <a:blip r:embed="rId3"/>
            <a:stretch>
              <a:fillRect/>
            </a:stretch>
          </p:blipFill>
          <p:spPr>
            <a:xfrm>
              <a:off x="5167147" y="909300"/>
              <a:ext cx="3960000" cy="2155297"/>
            </a:xfrm>
            <a:prstGeom prst="rect">
              <a:avLst/>
            </a:prstGeom>
          </p:spPr>
        </p:pic>
        <p:pic>
          <p:nvPicPr>
            <p:cNvPr id="19" name="Picture 18" descr="A screenshot of a computer&#10;&#10;Description automatically generated">
              <a:extLst>
                <a:ext uri="{FF2B5EF4-FFF2-40B4-BE49-F238E27FC236}">
                  <a16:creationId xmlns:a16="http://schemas.microsoft.com/office/drawing/2014/main" id="{704B94A1-4EB1-B2EE-9E57-4BE0B587182E}"/>
                </a:ext>
              </a:extLst>
            </p:cNvPr>
            <p:cNvPicPr>
              <a:picLocks noChangeAspect="1"/>
            </p:cNvPicPr>
            <p:nvPr/>
          </p:nvPicPr>
          <p:blipFill>
            <a:blip r:embed="rId4"/>
            <a:stretch>
              <a:fillRect/>
            </a:stretch>
          </p:blipFill>
          <p:spPr>
            <a:xfrm>
              <a:off x="5167147" y="5354963"/>
              <a:ext cx="3960000" cy="2000116"/>
            </a:xfrm>
            <a:prstGeom prst="rect">
              <a:avLst/>
            </a:prstGeom>
          </p:spPr>
        </p:pic>
      </p:grpSp>
      <p:pic>
        <p:nvPicPr>
          <p:cNvPr id="6" name="Picture 5" descr="A screenshot of a web page&#10;&#10;Description automatically generated">
            <a:extLst>
              <a:ext uri="{FF2B5EF4-FFF2-40B4-BE49-F238E27FC236}">
                <a16:creationId xmlns:a16="http://schemas.microsoft.com/office/drawing/2014/main" id="{BC42E96D-27A0-57A2-30CA-FC8BEE84A1F6}"/>
              </a:ext>
            </a:extLst>
          </p:cNvPr>
          <p:cNvPicPr>
            <a:picLocks noChangeAspect="1"/>
          </p:cNvPicPr>
          <p:nvPr/>
        </p:nvPicPr>
        <p:blipFill>
          <a:blip r:embed="rId5"/>
          <a:stretch>
            <a:fillRect/>
          </a:stretch>
        </p:blipFill>
        <p:spPr>
          <a:xfrm>
            <a:off x="346147" y="895012"/>
            <a:ext cx="4708800" cy="2583347"/>
          </a:xfrm>
          <a:prstGeom prst="rect">
            <a:avLst/>
          </a:prstGeom>
        </p:spPr>
      </p:pic>
      <p:sp>
        <p:nvSpPr>
          <p:cNvPr id="2" name="TextBox 1">
            <a:extLst>
              <a:ext uri="{FF2B5EF4-FFF2-40B4-BE49-F238E27FC236}">
                <a16:creationId xmlns:a16="http://schemas.microsoft.com/office/drawing/2014/main" id="{5842F20A-8403-144F-91D6-BA7C5ECE2665}"/>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Projects																         1/5</a:t>
            </a:r>
            <a:br>
              <a:rPr lang="en-GB" b="1" dirty="0"/>
            </a:br>
            <a:r>
              <a:rPr lang="en-GB" sz="1400" dirty="0"/>
              <a:t> Projects management &gt; </a:t>
            </a:r>
            <a:r>
              <a:rPr lang="en-GB" sz="1400" b="1" dirty="0"/>
              <a:t>General content </a:t>
            </a:r>
          </a:p>
        </p:txBody>
      </p:sp>
      <p:sp>
        <p:nvSpPr>
          <p:cNvPr id="5" name="Rounded Rectangle 4">
            <a:extLst>
              <a:ext uri="{FF2B5EF4-FFF2-40B4-BE49-F238E27FC236}">
                <a16:creationId xmlns:a16="http://schemas.microsoft.com/office/drawing/2014/main" id="{9EE49C4C-5A04-DD35-874F-872C42E202D5}"/>
              </a:ext>
            </a:extLst>
          </p:cNvPr>
          <p:cNvSpPr/>
          <p:nvPr/>
        </p:nvSpPr>
        <p:spPr>
          <a:xfrm>
            <a:off x="350232" y="1775074"/>
            <a:ext cx="644850" cy="168026"/>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cxnSp>
        <p:nvCxnSpPr>
          <p:cNvPr id="13" name="Straight Arrow Connector 12">
            <a:extLst>
              <a:ext uri="{FF2B5EF4-FFF2-40B4-BE49-F238E27FC236}">
                <a16:creationId xmlns:a16="http://schemas.microsoft.com/office/drawing/2014/main" id="{C3B9D9FB-0B88-8684-4AB9-C583931CDE4F}"/>
              </a:ext>
            </a:extLst>
          </p:cNvPr>
          <p:cNvCxnSpPr>
            <a:cxnSpLocks/>
          </p:cNvCxnSpPr>
          <p:nvPr/>
        </p:nvCxnSpPr>
        <p:spPr>
          <a:xfrm>
            <a:off x="4518212" y="2880177"/>
            <a:ext cx="740764" cy="36884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7" name="Rounded Rectangle 16">
            <a:extLst>
              <a:ext uri="{FF2B5EF4-FFF2-40B4-BE49-F238E27FC236}">
                <a16:creationId xmlns:a16="http://schemas.microsoft.com/office/drawing/2014/main" id="{5ED58B01-BA8F-5A5A-D6E4-22AB86CC27B7}"/>
              </a:ext>
            </a:extLst>
          </p:cNvPr>
          <p:cNvSpPr/>
          <p:nvPr/>
        </p:nvSpPr>
        <p:spPr>
          <a:xfrm>
            <a:off x="5762037" y="1513452"/>
            <a:ext cx="271658" cy="201987"/>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Tree>
    <p:extLst>
      <p:ext uri="{BB962C8B-B14F-4D97-AF65-F5344CB8AC3E}">
        <p14:creationId xmlns:p14="http://schemas.microsoft.com/office/powerpoint/2010/main" val="228800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59CF8-F1CF-DF07-13D3-6ABE466DC571}"/>
            </a:ext>
          </a:extLst>
        </p:cNvPr>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1837C4F6-6CA8-3380-5147-E07406A7D2E0}"/>
              </a:ext>
            </a:extLst>
          </p:cNvPr>
          <p:cNvPicPr>
            <a:picLocks noChangeAspect="1"/>
          </p:cNvPicPr>
          <p:nvPr/>
        </p:nvPicPr>
        <p:blipFill>
          <a:blip r:embed="rId2"/>
          <a:stretch>
            <a:fillRect/>
          </a:stretch>
        </p:blipFill>
        <p:spPr>
          <a:xfrm>
            <a:off x="343590" y="896315"/>
            <a:ext cx="4708800" cy="3054911"/>
          </a:xfrm>
          <a:prstGeom prst="rect">
            <a:avLst/>
          </a:prstGeom>
        </p:spPr>
      </p:pic>
      <p:sp>
        <p:nvSpPr>
          <p:cNvPr id="2" name="TextBox 1">
            <a:extLst>
              <a:ext uri="{FF2B5EF4-FFF2-40B4-BE49-F238E27FC236}">
                <a16:creationId xmlns:a16="http://schemas.microsoft.com/office/drawing/2014/main" id="{0409573E-F832-46AE-91C0-659BA435298D}"/>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Projects																 	   2/5</a:t>
            </a:r>
            <a:br>
              <a:rPr lang="en-GB" b="1" dirty="0"/>
            </a:br>
            <a:r>
              <a:rPr lang="en-GB" sz="1400" dirty="0"/>
              <a:t> Projects management &gt; </a:t>
            </a:r>
            <a:r>
              <a:rPr lang="en-GB" sz="1400" b="1" dirty="0"/>
              <a:t>Navigation</a:t>
            </a:r>
          </a:p>
        </p:txBody>
      </p:sp>
      <p:sp>
        <p:nvSpPr>
          <p:cNvPr id="8" name="Rounded Rectangle 7">
            <a:extLst>
              <a:ext uri="{FF2B5EF4-FFF2-40B4-BE49-F238E27FC236}">
                <a16:creationId xmlns:a16="http://schemas.microsoft.com/office/drawing/2014/main" id="{36CC93CA-9391-35EB-67D4-6973AD90ED12}"/>
              </a:ext>
            </a:extLst>
          </p:cNvPr>
          <p:cNvSpPr/>
          <p:nvPr/>
        </p:nvSpPr>
        <p:spPr>
          <a:xfrm>
            <a:off x="350232" y="1775074"/>
            <a:ext cx="637055" cy="16303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0" name="Rounded Rectangle 9">
            <a:extLst>
              <a:ext uri="{FF2B5EF4-FFF2-40B4-BE49-F238E27FC236}">
                <a16:creationId xmlns:a16="http://schemas.microsoft.com/office/drawing/2014/main" id="{12FB467A-24FA-EF97-EA08-79C91E6DF2C8}"/>
              </a:ext>
            </a:extLst>
          </p:cNvPr>
          <p:cNvSpPr/>
          <p:nvPr/>
        </p:nvSpPr>
        <p:spPr>
          <a:xfrm>
            <a:off x="1471430" y="1736120"/>
            <a:ext cx="324240" cy="16303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grpSp>
        <p:nvGrpSpPr>
          <p:cNvPr id="3" name="Group 2">
            <a:extLst>
              <a:ext uri="{FF2B5EF4-FFF2-40B4-BE49-F238E27FC236}">
                <a16:creationId xmlns:a16="http://schemas.microsoft.com/office/drawing/2014/main" id="{7C5B3218-8A07-81A4-BEDD-153C9867F1C7}"/>
              </a:ext>
            </a:extLst>
          </p:cNvPr>
          <p:cNvGrpSpPr/>
          <p:nvPr/>
        </p:nvGrpSpPr>
        <p:grpSpPr>
          <a:xfrm>
            <a:off x="5186400" y="2396637"/>
            <a:ext cx="4719600" cy="2844139"/>
            <a:chOff x="5186400" y="2396637"/>
            <a:chExt cx="4719600" cy="2844139"/>
          </a:xfrm>
        </p:grpSpPr>
        <p:pic>
          <p:nvPicPr>
            <p:cNvPr id="15" name="Picture 14" descr="A screenshot of a website&#10;&#10;Description automatically generated">
              <a:extLst>
                <a:ext uri="{FF2B5EF4-FFF2-40B4-BE49-F238E27FC236}">
                  <a16:creationId xmlns:a16="http://schemas.microsoft.com/office/drawing/2014/main" id="{0D9B1893-D36A-A9EB-EDF4-61C143048FBA}"/>
                </a:ext>
              </a:extLst>
            </p:cNvPr>
            <p:cNvPicPr>
              <a:picLocks noChangeAspect="1"/>
            </p:cNvPicPr>
            <p:nvPr/>
          </p:nvPicPr>
          <p:blipFill>
            <a:blip r:embed="rId3"/>
            <a:stretch>
              <a:fillRect/>
            </a:stretch>
          </p:blipFill>
          <p:spPr>
            <a:xfrm>
              <a:off x="5186400" y="2396637"/>
              <a:ext cx="4719600" cy="2844139"/>
            </a:xfrm>
            <a:prstGeom prst="rect">
              <a:avLst/>
            </a:prstGeom>
          </p:spPr>
        </p:pic>
        <p:sp>
          <p:nvSpPr>
            <p:cNvPr id="17" name="Rounded Rectangle 16">
              <a:extLst>
                <a:ext uri="{FF2B5EF4-FFF2-40B4-BE49-F238E27FC236}">
                  <a16:creationId xmlns:a16="http://schemas.microsoft.com/office/drawing/2014/main" id="{845942BC-A265-3D9C-CB20-66B980337B41}"/>
                </a:ext>
              </a:extLst>
            </p:cNvPr>
            <p:cNvSpPr/>
            <p:nvPr/>
          </p:nvSpPr>
          <p:spPr>
            <a:xfrm>
              <a:off x="8968386" y="3765701"/>
              <a:ext cx="937613" cy="1326183"/>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grpSp>
    </p:spTree>
    <p:extLst>
      <p:ext uri="{BB962C8B-B14F-4D97-AF65-F5344CB8AC3E}">
        <p14:creationId xmlns:p14="http://schemas.microsoft.com/office/powerpoint/2010/main" val="24969514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C0624-FA47-164B-C81D-0E7131E2B5EA}"/>
            </a:ext>
          </a:extLst>
        </p:cNvPr>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0867C6AC-42DA-4ECB-CBD0-FEE72C350A97}"/>
              </a:ext>
            </a:extLst>
          </p:cNvPr>
          <p:cNvPicPr>
            <a:picLocks noChangeAspect="1"/>
          </p:cNvPicPr>
          <p:nvPr/>
        </p:nvPicPr>
        <p:blipFill>
          <a:blip r:embed="rId2"/>
          <a:stretch>
            <a:fillRect/>
          </a:stretch>
        </p:blipFill>
        <p:spPr>
          <a:xfrm>
            <a:off x="338626" y="925577"/>
            <a:ext cx="3600000" cy="2335559"/>
          </a:xfrm>
          <a:prstGeom prst="rect">
            <a:avLst/>
          </a:prstGeom>
        </p:spPr>
      </p:pic>
      <p:sp>
        <p:nvSpPr>
          <p:cNvPr id="2" name="TextBox 1">
            <a:extLst>
              <a:ext uri="{FF2B5EF4-FFF2-40B4-BE49-F238E27FC236}">
                <a16:creationId xmlns:a16="http://schemas.microsoft.com/office/drawing/2014/main" id="{862A7009-3B42-B0BC-9536-15A0AD86C8EB}"/>
              </a:ext>
            </a:extLst>
          </p:cNvPr>
          <p:cNvSpPr txBox="1"/>
          <p:nvPr/>
        </p:nvSpPr>
        <p:spPr>
          <a:xfrm>
            <a:off x="158353" y="19050"/>
            <a:ext cx="9747647" cy="738664"/>
          </a:xfrm>
          <a:prstGeom prst="rect">
            <a:avLst/>
          </a:prstGeom>
          <a:noFill/>
        </p:spPr>
        <p:txBody>
          <a:bodyPr wrap="square">
            <a:spAutoFit/>
          </a:bodyPr>
          <a:lstStyle/>
          <a:p>
            <a:r>
              <a:rPr lang="en-GB" sz="2800" b="1" dirty="0">
                <a:solidFill>
                  <a:srgbClr val="283F50"/>
                </a:solidFill>
              </a:rPr>
              <a:t>Projects																         3/5</a:t>
            </a:r>
            <a:br>
              <a:rPr lang="en-GB" b="1" dirty="0"/>
            </a:br>
            <a:r>
              <a:rPr lang="en-GB" sz="1400" dirty="0"/>
              <a:t> Projects management &gt; </a:t>
            </a:r>
            <a:r>
              <a:rPr lang="en-GB" sz="1400" b="1" dirty="0"/>
              <a:t>Activities</a:t>
            </a:r>
          </a:p>
        </p:txBody>
      </p:sp>
      <p:sp>
        <p:nvSpPr>
          <p:cNvPr id="8" name="Rounded Rectangle 7">
            <a:extLst>
              <a:ext uri="{FF2B5EF4-FFF2-40B4-BE49-F238E27FC236}">
                <a16:creationId xmlns:a16="http://schemas.microsoft.com/office/drawing/2014/main" id="{3F0D9D6C-A4C7-EF16-6B56-07D896CEFAAE}"/>
              </a:ext>
            </a:extLst>
          </p:cNvPr>
          <p:cNvSpPr/>
          <p:nvPr/>
        </p:nvSpPr>
        <p:spPr>
          <a:xfrm>
            <a:off x="338626" y="1593846"/>
            <a:ext cx="468000" cy="113004"/>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sp>
        <p:nvSpPr>
          <p:cNvPr id="10" name="Rounded Rectangle 9">
            <a:extLst>
              <a:ext uri="{FF2B5EF4-FFF2-40B4-BE49-F238E27FC236}">
                <a16:creationId xmlns:a16="http://schemas.microsoft.com/office/drawing/2014/main" id="{C6FA7515-809D-65CE-68A2-6CAC16CA0A28}"/>
              </a:ext>
            </a:extLst>
          </p:cNvPr>
          <p:cNvSpPr/>
          <p:nvPr/>
        </p:nvSpPr>
        <p:spPr>
          <a:xfrm>
            <a:off x="1477598" y="1543818"/>
            <a:ext cx="230929" cy="16303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grpSp>
        <p:nvGrpSpPr>
          <p:cNvPr id="19" name="Group 18">
            <a:extLst>
              <a:ext uri="{FF2B5EF4-FFF2-40B4-BE49-F238E27FC236}">
                <a16:creationId xmlns:a16="http://schemas.microsoft.com/office/drawing/2014/main" id="{3550DEDA-8083-389B-EDEB-C481D141AACA}"/>
              </a:ext>
            </a:extLst>
          </p:cNvPr>
          <p:cNvGrpSpPr>
            <a:grpSpLocks noChangeAspect="1"/>
          </p:cNvGrpSpPr>
          <p:nvPr/>
        </p:nvGrpSpPr>
        <p:grpSpPr>
          <a:xfrm>
            <a:off x="5955770" y="2260203"/>
            <a:ext cx="3879031" cy="2337594"/>
            <a:chOff x="339431" y="3994811"/>
            <a:chExt cx="4708800" cy="2837631"/>
          </a:xfrm>
        </p:grpSpPr>
        <p:pic>
          <p:nvPicPr>
            <p:cNvPr id="7" name="Picture 6" descr="A screenshot of a computer&#10;&#10;Description automatically generated">
              <a:extLst>
                <a:ext uri="{FF2B5EF4-FFF2-40B4-BE49-F238E27FC236}">
                  <a16:creationId xmlns:a16="http://schemas.microsoft.com/office/drawing/2014/main" id="{8C5AE900-A139-2983-88D1-C225C6C6FFD4}"/>
                </a:ext>
              </a:extLst>
            </p:cNvPr>
            <p:cNvPicPr>
              <a:picLocks noChangeAspect="1"/>
            </p:cNvPicPr>
            <p:nvPr/>
          </p:nvPicPr>
          <p:blipFill>
            <a:blip r:embed="rId3"/>
            <a:stretch>
              <a:fillRect/>
            </a:stretch>
          </p:blipFill>
          <p:spPr>
            <a:xfrm>
              <a:off x="339431" y="3994811"/>
              <a:ext cx="4708800" cy="2837631"/>
            </a:xfrm>
            <a:prstGeom prst="rect">
              <a:avLst/>
            </a:prstGeom>
          </p:spPr>
        </p:pic>
        <p:sp>
          <p:nvSpPr>
            <p:cNvPr id="17" name="Rounded Rectangle 16">
              <a:extLst>
                <a:ext uri="{FF2B5EF4-FFF2-40B4-BE49-F238E27FC236}">
                  <a16:creationId xmlns:a16="http://schemas.microsoft.com/office/drawing/2014/main" id="{9D1BDEED-F704-D6B9-18A1-8917D5C3E54D}"/>
                </a:ext>
              </a:extLst>
            </p:cNvPr>
            <p:cNvSpPr/>
            <p:nvPr/>
          </p:nvSpPr>
          <p:spPr>
            <a:xfrm>
              <a:off x="4133931" y="6224421"/>
              <a:ext cx="912223" cy="127998"/>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pt-PT"/>
            </a:p>
          </p:txBody>
        </p:sp>
      </p:grpSp>
      <p:cxnSp>
        <p:nvCxnSpPr>
          <p:cNvPr id="14" name="Straight Arrow Connector 13">
            <a:extLst>
              <a:ext uri="{FF2B5EF4-FFF2-40B4-BE49-F238E27FC236}">
                <a16:creationId xmlns:a16="http://schemas.microsoft.com/office/drawing/2014/main" id="{4F9519D0-A2AF-54C5-E369-C578AFCDCDF5}"/>
              </a:ext>
            </a:extLst>
          </p:cNvPr>
          <p:cNvCxnSpPr>
            <a:cxnSpLocks/>
          </p:cNvCxnSpPr>
          <p:nvPr/>
        </p:nvCxnSpPr>
        <p:spPr>
          <a:xfrm flipH="1">
            <a:off x="2878667" y="2315603"/>
            <a:ext cx="673678" cy="111339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grpSp>
        <p:nvGrpSpPr>
          <p:cNvPr id="20" name="Group 19">
            <a:extLst>
              <a:ext uri="{FF2B5EF4-FFF2-40B4-BE49-F238E27FC236}">
                <a16:creationId xmlns:a16="http://schemas.microsoft.com/office/drawing/2014/main" id="{F8AFCC76-4686-AC55-7C25-6D0BCB090B39}"/>
              </a:ext>
            </a:extLst>
          </p:cNvPr>
          <p:cNvGrpSpPr>
            <a:grpSpLocks noChangeAspect="1"/>
          </p:cNvGrpSpPr>
          <p:nvPr/>
        </p:nvGrpSpPr>
        <p:grpSpPr>
          <a:xfrm>
            <a:off x="1040957" y="3466046"/>
            <a:ext cx="3292567" cy="3240000"/>
            <a:chOff x="1040956" y="3392156"/>
            <a:chExt cx="3600000" cy="3542525"/>
          </a:xfrm>
        </p:grpSpPr>
        <p:pic>
          <p:nvPicPr>
            <p:cNvPr id="12" name="Picture 11" descr="A screenshot of a content&#10;&#10;Description automatically generated">
              <a:extLst>
                <a:ext uri="{FF2B5EF4-FFF2-40B4-BE49-F238E27FC236}">
                  <a16:creationId xmlns:a16="http://schemas.microsoft.com/office/drawing/2014/main" id="{199C2A62-2563-D0B5-484D-A72FC5DFC982}"/>
                </a:ext>
              </a:extLst>
            </p:cNvPr>
            <p:cNvPicPr>
              <a:picLocks noChangeAspect="1"/>
            </p:cNvPicPr>
            <p:nvPr/>
          </p:nvPicPr>
          <p:blipFill>
            <a:blip r:embed="rId4"/>
            <a:stretch>
              <a:fillRect/>
            </a:stretch>
          </p:blipFill>
          <p:spPr>
            <a:xfrm>
              <a:off x="1040956" y="3392156"/>
              <a:ext cx="3600000" cy="2016836"/>
            </a:xfrm>
            <a:prstGeom prst="rect">
              <a:avLst/>
            </a:prstGeom>
          </p:spPr>
        </p:pic>
        <p:pic>
          <p:nvPicPr>
            <p:cNvPr id="16" name="Picture 15" descr="A screenshot of a computer&#10;&#10;Description automatically generated">
              <a:extLst>
                <a:ext uri="{FF2B5EF4-FFF2-40B4-BE49-F238E27FC236}">
                  <a16:creationId xmlns:a16="http://schemas.microsoft.com/office/drawing/2014/main" id="{912A793A-0BF8-422D-0F95-8FC16F4FCF84}"/>
                </a:ext>
              </a:extLst>
            </p:cNvPr>
            <p:cNvPicPr>
              <a:picLocks noChangeAspect="1"/>
            </p:cNvPicPr>
            <p:nvPr/>
          </p:nvPicPr>
          <p:blipFill>
            <a:blip r:embed="rId5"/>
            <a:stretch>
              <a:fillRect/>
            </a:stretch>
          </p:blipFill>
          <p:spPr>
            <a:xfrm>
              <a:off x="1040956" y="5408992"/>
              <a:ext cx="3600000" cy="1525689"/>
            </a:xfrm>
            <a:prstGeom prst="rect">
              <a:avLst/>
            </a:prstGeom>
          </p:spPr>
        </p:pic>
      </p:grpSp>
    </p:spTree>
    <p:extLst>
      <p:ext uri="{BB962C8B-B14F-4D97-AF65-F5344CB8AC3E}">
        <p14:creationId xmlns:p14="http://schemas.microsoft.com/office/powerpoint/2010/main" val="1168326116"/>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21273</TotalTime>
  <Words>1394</Words>
  <Application>Microsoft Macintosh PowerPoint</Application>
  <PresentationFormat>A4 Paper (210x297 mm)</PresentationFormat>
  <Paragraphs>204</Paragraphs>
  <Slides>36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Aptos</vt:lpstr>
      <vt:lpstr>Arial</vt:lpstr>
      <vt:lpstr>Calibri</vt:lpstr>
      <vt:lpstr>Calibri Light</vt:lpstr>
      <vt:lpstr>Times New Roman</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sara.ramos</dc:creator>
  <cp:lastModifiedBy>sara.ramos</cp:lastModifiedBy>
  <cp:revision>75</cp:revision>
  <dcterms:created xsi:type="dcterms:W3CDTF">2024-09-16T15:08:26Z</dcterms:created>
  <dcterms:modified xsi:type="dcterms:W3CDTF">2024-11-14T15:14:07Z</dcterms:modified>
</cp:coreProperties>
</file>